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9C0874BD-CA78-E0F5-5EA7-2CA63DB60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/>
          <a:stretch/>
        </p:blipFill>
        <p:spPr>
          <a:xfrm>
            <a:off x="899410" y="1080000"/>
            <a:ext cx="6208952" cy="4760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15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5FD4BBF4-DC76-FDD4-A0E6-86101F14E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/>
          <a:stretch/>
        </p:blipFill>
        <p:spPr>
          <a:xfrm>
            <a:off x="794478" y="750216"/>
            <a:ext cx="60094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707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8B4BE984-639A-B4BF-54BB-1EF24EA0C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"/>
          <a:stretch/>
        </p:blipFill>
        <p:spPr>
          <a:xfrm>
            <a:off x="959370" y="1080000"/>
            <a:ext cx="6148993" cy="4008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065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A55FFE-0D8E-0903-A3BC-305D477B5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/>
          <a:stretch/>
        </p:blipFill>
        <p:spPr>
          <a:xfrm>
            <a:off x="812800" y="750216"/>
            <a:ext cx="41866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307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61" y="1712293"/>
            <a:ext cx="9297698" cy="2534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F0375C-AFFB-1CE8-5EC1-D0AA96E72C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7"/>
          <a:stretch/>
        </p:blipFill>
        <p:spPr>
          <a:xfrm>
            <a:off x="720000" y="1080000"/>
            <a:ext cx="10522623" cy="3472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9CE2DA-AB29-026E-6DD6-03979D52FE7B}"/>
              </a:ext>
            </a:extLst>
          </p:cNvPr>
          <p:cNvSpPr/>
          <p:nvPr/>
        </p:nvSpPr>
        <p:spPr bwMode="white">
          <a:xfrm>
            <a:off x="1738710" y="1881268"/>
            <a:ext cx="266578" cy="27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377D6D-77F0-5CA5-815A-CFDD6126D7F0}"/>
              </a:ext>
            </a:extLst>
          </p:cNvPr>
          <p:cNvSpPr/>
          <p:nvPr/>
        </p:nvSpPr>
        <p:spPr bwMode="white">
          <a:xfrm>
            <a:off x="1719669" y="2453602"/>
            <a:ext cx="304661" cy="27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AA1678-1EEE-29A2-1BBB-618108F8EF4A}"/>
              </a:ext>
            </a:extLst>
          </p:cNvPr>
          <p:cNvSpPr/>
          <p:nvPr/>
        </p:nvSpPr>
        <p:spPr bwMode="white">
          <a:xfrm>
            <a:off x="1738710" y="3016398"/>
            <a:ext cx="266578" cy="27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9DD94A-C59D-FF08-AB04-4C87DE55DD53}"/>
              </a:ext>
            </a:extLst>
          </p:cNvPr>
          <p:cNvSpPr/>
          <p:nvPr/>
        </p:nvSpPr>
        <p:spPr bwMode="white">
          <a:xfrm>
            <a:off x="1710148" y="3588732"/>
            <a:ext cx="314181" cy="27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5B7F74-19D9-F256-FC86-DE5869B12854}"/>
              </a:ext>
            </a:extLst>
          </p:cNvPr>
          <p:cNvSpPr/>
          <p:nvPr/>
        </p:nvSpPr>
        <p:spPr bwMode="white">
          <a:xfrm>
            <a:off x="1738710" y="4161067"/>
            <a:ext cx="266578" cy="27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96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B420FB-23EF-6BA5-5267-C68605CB2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"/>
          <a:stretch/>
        </p:blipFill>
        <p:spPr>
          <a:xfrm>
            <a:off x="570098" y="990059"/>
            <a:ext cx="11017298" cy="4943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DD5B4F-54A5-493D-8F38-1B5D0CDC5377}"/>
              </a:ext>
            </a:extLst>
          </p:cNvPr>
          <p:cNvSpPr/>
          <p:nvPr/>
        </p:nvSpPr>
        <p:spPr bwMode="white">
          <a:xfrm>
            <a:off x="1588808" y="3799955"/>
            <a:ext cx="266578" cy="27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ABA671-B750-4DEA-D7D8-8ECAB51CC540}"/>
              </a:ext>
            </a:extLst>
          </p:cNvPr>
          <p:cNvSpPr/>
          <p:nvPr/>
        </p:nvSpPr>
        <p:spPr bwMode="white">
          <a:xfrm>
            <a:off x="1560246" y="4380984"/>
            <a:ext cx="323702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4AFAC2-C58B-520C-8F0D-6E4F2D58BFCF}"/>
              </a:ext>
            </a:extLst>
          </p:cNvPr>
          <p:cNvSpPr/>
          <p:nvPr/>
        </p:nvSpPr>
        <p:spPr bwMode="white">
          <a:xfrm>
            <a:off x="1588808" y="4942963"/>
            <a:ext cx="276099" cy="27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2B1920-D0F8-424D-A36D-4C4ED60FDA8F}"/>
              </a:ext>
            </a:extLst>
          </p:cNvPr>
          <p:cNvSpPr/>
          <p:nvPr/>
        </p:nvSpPr>
        <p:spPr bwMode="white">
          <a:xfrm>
            <a:off x="1598329" y="5514468"/>
            <a:ext cx="257057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1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24A6B5-0880-2862-22E6-6C40C41D0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7"/>
          <a:stretch/>
        </p:blipFill>
        <p:spPr>
          <a:xfrm>
            <a:off x="690019" y="930098"/>
            <a:ext cx="10582584" cy="5199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7309FC-823D-0D8D-41CD-96A4C61C646E}"/>
              </a:ext>
            </a:extLst>
          </p:cNvPr>
          <p:cNvSpPr/>
          <p:nvPr/>
        </p:nvSpPr>
        <p:spPr bwMode="white">
          <a:xfrm>
            <a:off x="1718250" y="1768174"/>
            <a:ext cx="257057" cy="26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5C53B7-AE81-D69A-23E3-97952643CDEE}"/>
              </a:ext>
            </a:extLst>
          </p:cNvPr>
          <p:cNvSpPr/>
          <p:nvPr/>
        </p:nvSpPr>
        <p:spPr bwMode="white">
          <a:xfrm>
            <a:off x="1708729" y="2901482"/>
            <a:ext cx="266578" cy="27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1141ED-AC47-66F7-1AA6-781540EE8D8A}"/>
              </a:ext>
            </a:extLst>
          </p:cNvPr>
          <p:cNvSpPr/>
          <p:nvPr/>
        </p:nvSpPr>
        <p:spPr bwMode="white">
          <a:xfrm>
            <a:off x="1708729" y="4044314"/>
            <a:ext cx="266578" cy="27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0D6132-79B5-D7CE-E94F-3E7072E6255C}"/>
              </a:ext>
            </a:extLst>
          </p:cNvPr>
          <p:cNvSpPr/>
          <p:nvPr/>
        </p:nvSpPr>
        <p:spPr bwMode="white">
          <a:xfrm>
            <a:off x="1718250" y="5187145"/>
            <a:ext cx="257057" cy="26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4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D77964-1384-D5E4-099F-A0EDC99CF8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7" y="990059"/>
            <a:ext cx="11520000" cy="3583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018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239F41-E0FC-C75D-A4ED-8F058BBF6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/>
          <a:stretch/>
        </p:blipFill>
        <p:spPr>
          <a:xfrm>
            <a:off x="720000" y="1080000"/>
            <a:ext cx="10822426" cy="3399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69C0012-DB17-0D31-927D-F49D4CDADAE9}"/>
              </a:ext>
            </a:extLst>
          </p:cNvPr>
          <p:cNvSpPr/>
          <p:nvPr/>
        </p:nvSpPr>
        <p:spPr bwMode="white">
          <a:xfrm>
            <a:off x="1053223" y="1213321"/>
            <a:ext cx="361785" cy="333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50EA6B-D8D2-CE21-4890-11426ECD2DD0}"/>
              </a:ext>
            </a:extLst>
          </p:cNvPr>
          <p:cNvSpPr/>
          <p:nvPr/>
        </p:nvSpPr>
        <p:spPr bwMode="white">
          <a:xfrm>
            <a:off x="1138909" y="1822793"/>
            <a:ext cx="247537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8C3E2A-BEE2-D078-5E16-8730277F8CBF}"/>
              </a:ext>
            </a:extLst>
          </p:cNvPr>
          <p:cNvSpPr/>
          <p:nvPr/>
        </p:nvSpPr>
        <p:spPr bwMode="white">
          <a:xfrm>
            <a:off x="1138909" y="2394173"/>
            <a:ext cx="247537" cy="20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7F7002-A872-D52B-35AA-62D496C4EB6C}"/>
              </a:ext>
            </a:extLst>
          </p:cNvPr>
          <p:cNvSpPr/>
          <p:nvPr/>
        </p:nvSpPr>
        <p:spPr bwMode="white">
          <a:xfrm>
            <a:off x="1053223" y="2917938"/>
            <a:ext cx="361785" cy="333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628A3B-8540-4A5F-3ADF-760FE7070BEF}"/>
              </a:ext>
            </a:extLst>
          </p:cNvPr>
          <p:cNvSpPr/>
          <p:nvPr/>
        </p:nvSpPr>
        <p:spPr bwMode="white">
          <a:xfrm>
            <a:off x="1062743" y="3479795"/>
            <a:ext cx="352264" cy="342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9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70D3A3-C626-A75A-5F36-DCAA35175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316"/>
          <a:stretch/>
        </p:blipFill>
        <p:spPr>
          <a:xfrm>
            <a:off x="869429" y="630295"/>
            <a:ext cx="53664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435" y="630295"/>
            <a:ext cx="352474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AC44EAB3-37A9-406E-5C18-718A3E27C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/>
          <a:stretch/>
        </p:blipFill>
        <p:spPr>
          <a:xfrm>
            <a:off x="824459" y="1035029"/>
            <a:ext cx="6223942" cy="4846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083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