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612" y="3207895"/>
            <a:ext cx="3362794" cy="122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DA798-0BA3-DCFB-C2C7-EE9AE13C8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870138"/>
            <a:ext cx="11520000" cy="3045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6B41436-61C1-2FD7-ACD4-35B5BEE3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"/>
          <a:stretch/>
        </p:blipFill>
        <p:spPr>
          <a:xfrm>
            <a:off x="791921" y="3915937"/>
            <a:ext cx="10525653" cy="214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3661E4-5D44-44C8-6A32-336DF29A2C64}"/>
              </a:ext>
            </a:extLst>
          </p:cNvPr>
          <p:cNvSpPr/>
          <p:nvPr/>
        </p:nvSpPr>
        <p:spPr bwMode="white">
          <a:xfrm>
            <a:off x="1106102" y="4049668"/>
            <a:ext cx="190413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360646-93E0-97D8-DB81-F79C277752EE}"/>
              </a:ext>
            </a:extLst>
          </p:cNvPr>
          <p:cNvSpPr/>
          <p:nvPr/>
        </p:nvSpPr>
        <p:spPr bwMode="white">
          <a:xfrm>
            <a:off x="1087061" y="4479519"/>
            <a:ext cx="218975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D73862-6F6A-A62D-9A37-3CACFCAAF020}"/>
              </a:ext>
            </a:extLst>
          </p:cNvPr>
          <p:cNvSpPr/>
          <p:nvPr/>
        </p:nvSpPr>
        <p:spPr bwMode="white">
          <a:xfrm>
            <a:off x="1087061" y="4909369"/>
            <a:ext cx="218975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CF71FF-31AC-743C-2ADB-199210CEFA6C}"/>
              </a:ext>
            </a:extLst>
          </p:cNvPr>
          <p:cNvSpPr/>
          <p:nvPr/>
        </p:nvSpPr>
        <p:spPr bwMode="white">
          <a:xfrm>
            <a:off x="1106102" y="5329668"/>
            <a:ext cx="190413" cy="21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98680D-968D-F8DF-D1D2-00B238E69412}"/>
              </a:ext>
            </a:extLst>
          </p:cNvPr>
          <p:cNvSpPr/>
          <p:nvPr/>
        </p:nvSpPr>
        <p:spPr bwMode="white">
          <a:xfrm>
            <a:off x="1087061" y="5759519"/>
            <a:ext cx="218975" cy="21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7A7D2A-F5B5-C780-097A-B8A33719F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6" y="690256"/>
            <a:ext cx="11520000" cy="3532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1A41A35-449B-DE41-E265-50B7CD0BE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 b="29238"/>
          <a:stretch/>
        </p:blipFill>
        <p:spPr>
          <a:xfrm>
            <a:off x="824932" y="4223220"/>
            <a:ext cx="11092248" cy="211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0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A41A35-449B-DE41-E265-50B7CD0BE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8" r="10349" b="-1160"/>
          <a:stretch/>
        </p:blipFill>
        <p:spPr>
          <a:xfrm>
            <a:off x="720000" y="854439"/>
            <a:ext cx="10327751" cy="86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63FD5B-438C-EA6E-6379-FED0CAD3DD72}"/>
              </a:ext>
            </a:extLst>
          </p:cNvPr>
          <p:cNvSpPr/>
          <p:nvPr/>
        </p:nvSpPr>
        <p:spPr bwMode="white">
          <a:xfrm>
            <a:off x="1034181" y="945764"/>
            <a:ext cx="218975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80A98BC-0F42-2F51-BDDF-55423E9F2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689143"/>
            <a:ext cx="10492643" cy="3455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F22427-CAF9-E2AC-4C16-92A208F82702}"/>
              </a:ext>
            </a:extLst>
          </p:cNvPr>
          <p:cNvSpPr/>
          <p:nvPr/>
        </p:nvSpPr>
        <p:spPr bwMode="white">
          <a:xfrm>
            <a:off x="996099" y="1803679"/>
            <a:ext cx="257057" cy="20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EFA599-6A9E-8B99-E982-D86C7AEAD999}"/>
              </a:ext>
            </a:extLst>
          </p:cNvPr>
          <p:cNvSpPr/>
          <p:nvPr/>
        </p:nvSpPr>
        <p:spPr bwMode="white">
          <a:xfrm>
            <a:off x="1024661" y="2662702"/>
            <a:ext cx="209454" cy="20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5B2489-4C89-4A14-2C48-4ADE3AE92FBD}"/>
              </a:ext>
            </a:extLst>
          </p:cNvPr>
          <p:cNvSpPr/>
          <p:nvPr/>
        </p:nvSpPr>
        <p:spPr bwMode="white">
          <a:xfrm>
            <a:off x="1015140" y="3512180"/>
            <a:ext cx="218975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A77DCC-CE47-8581-4646-E1CD6860D165}"/>
              </a:ext>
            </a:extLst>
          </p:cNvPr>
          <p:cNvSpPr/>
          <p:nvPr/>
        </p:nvSpPr>
        <p:spPr bwMode="white">
          <a:xfrm>
            <a:off x="996099" y="4371203"/>
            <a:ext cx="257057" cy="20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1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