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A62408-FA4C-5C2D-C27D-D835C597D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9"/>
          <a:stretch/>
        </p:blipFill>
        <p:spPr>
          <a:xfrm>
            <a:off x="779961" y="885127"/>
            <a:ext cx="9158518" cy="5338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3275F8-06AB-3CE5-07B7-DDBF51BEB655}"/>
              </a:ext>
            </a:extLst>
          </p:cNvPr>
          <p:cNvSpPr/>
          <p:nvPr/>
        </p:nvSpPr>
        <p:spPr bwMode="white">
          <a:xfrm>
            <a:off x="1903399" y="1962367"/>
            <a:ext cx="2932363" cy="4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CFB735-6F4B-36C9-2745-95B7EF95B717}"/>
              </a:ext>
            </a:extLst>
          </p:cNvPr>
          <p:cNvSpPr/>
          <p:nvPr/>
        </p:nvSpPr>
        <p:spPr bwMode="white">
          <a:xfrm>
            <a:off x="4997613" y="2076764"/>
            <a:ext cx="971107" cy="2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8876DD-16BF-30F6-9FB8-68C14579F358}"/>
              </a:ext>
            </a:extLst>
          </p:cNvPr>
          <p:cNvSpPr/>
          <p:nvPr/>
        </p:nvSpPr>
        <p:spPr bwMode="white">
          <a:xfrm>
            <a:off x="1903399" y="3745057"/>
            <a:ext cx="1123438" cy="3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C13AAC-91AF-1186-B61A-7373173D1935}"/>
              </a:ext>
            </a:extLst>
          </p:cNvPr>
          <p:cNvSpPr/>
          <p:nvPr/>
        </p:nvSpPr>
        <p:spPr bwMode="white">
          <a:xfrm>
            <a:off x="3160126" y="3735524"/>
            <a:ext cx="2665785" cy="49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E6B1AF-B14E-AF9C-DFF9-0036C83CA087}"/>
              </a:ext>
            </a:extLst>
          </p:cNvPr>
          <p:cNvSpPr/>
          <p:nvPr/>
        </p:nvSpPr>
        <p:spPr bwMode="white">
          <a:xfrm>
            <a:off x="5968721" y="3783189"/>
            <a:ext cx="542677" cy="35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B3814A-0966-7E5B-1B30-2B99F7F86AFC}"/>
              </a:ext>
            </a:extLst>
          </p:cNvPr>
          <p:cNvSpPr/>
          <p:nvPr/>
        </p:nvSpPr>
        <p:spPr bwMode="white">
          <a:xfrm>
            <a:off x="6654208" y="3697391"/>
            <a:ext cx="1523305" cy="49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36F750-A9FF-8DB0-3F87-30192DC8D876}"/>
              </a:ext>
            </a:extLst>
          </p:cNvPr>
          <p:cNvSpPr/>
          <p:nvPr/>
        </p:nvSpPr>
        <p:spPr bwMode="white">
          <a:xfrm>
            <a:off x="1903399" y="5518214"/>
            <a:ext cx="1932694" cy="48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E37AD6-8D70-A562-7EB8-D2B0614B4E11}"/>
              </a:ext>
            </a:extLst>
          </p:cNvPr>
          <p:cNvSpPr/>
          <p:nvPr/>
        </p:nvSpPr>
        <p:spPr bwMode="white">
          <a:xfrm>
            <a:off x="3988423" y="5565879"/>
            <a:ext cx="542677" cy="3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9FBFD5-51C1-D5EC-7108-CE820DE5B112}"/>
              </a:ext>
            </a:extLst>
          </p:cNvPr>
          <p:cNvSpPr/>
          <p:nvPr/>
        </p:nvSpPr>
        <p:spPr bwMode="white">
          <a:xfrm>
            <a:off x="4673911" y="5508681"/>
            <a:ext cx="3294149" cy="48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9BD85A-8BB3-EDAB-A84B-66E0E037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705246"/>
            <a:ext cx="108359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72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8B8713-308D-8FAF-5B29-6AC584BC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9"/>
          <a:stretch/>
        </p:blipFill>
        <p:spPr>
          <a:xfrm>
            <a:off x="672000" y="675266"/>
            <a:ext cx="10870426" cy="541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8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707442-A015-DFDE-DACB-2EF9EA7C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" y="720236"/>
            <a:ext cx="84431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6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62" y="3207895"/>
            <a:ext cx="6220693" cy="137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156DB1-9D39-9C43-A579-4E35760F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1" y="585325"/>
            <a:ext cx="10660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DE585A-0999-564A-F36D-40C76D853305}"/>
              </a:ext>
            </a:extLst>
          </p:cNvPr>
          <p:cNvSpPr/>
          <p:nvPr/>
        </p:nvSpPr>
        <p:spPr bwMode="white">
          <a:xfrm>
            <a:off x="3760460" y="2808173"/>
            <a:ext cx="1700380" cy="47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BFE87B-07E4-B2B2-7EB5-CD559FD8A3D2}"/>
              </a:ext>
            </a:extLst>
          </p:cNvPr>
          <p:cNvSpPr/>
          <p:nvPr/>
        </p:nvSpPr>
        <p:spPr bwMode="white">
          <a:xfrm>
            <a:off x="3760460" y="3752001"/>
            <a:ext cx="1673949" cy="38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F9C43E-7C93-C667-A2CA-EA8EBC871DC5}"/>
              </a:ext>
            </a:extLst>
          </p:cNvPr>
          <p:cNvSpPr/>
          <p:nvPr/>
        </p:nvSpPr>
        <p:spPr bwMode="white">
          <a:xfrm>
            <a:off x="4306696" y="4739934"/>
            <a:ext cx="1991119" cy="432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8CB123-7928-328A-220E-963055012776}"/>
              </a:ext>
            </a:extLst>
          </p:cNvPr>
          <p:cNvSpPr/>
          <p:nvPr/>
        </p:nvSpPr>
        <p:spPr bwMode="white">
          <a:xfrm>
            <a:off x="6474021" y="5630838"/>
            <a:ext cx="114533" cy="61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00B100-F651-C9F4-208F-F9A798DF99CD}"/>
              </a:ext>
            </a:extLst>
          </p:cNvPr>
          <p:cNvSpPr/>
          <p:nvPr/>
        </p:nvSpPr>
        <p:spPr bwMode="white">
          <a:xfrm>
            <a:off x="5645856" y="5622017"/>
            <a:ext cx="2960248" cy="38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3DBD37-7957-3983-9E91-F5165BD8A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5"/>
          <a:stretch/>
        </p:blipFill>
        <p:spPr>
          <a:xfrm>
            <a:off x="749980" y="855148"/>
            <a:ext cx="8379030" cy="502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1E503E-8D92-15D2-0107-E42F106AA570}"/>
              </a:ext>
            </a:extLst>
          </p:cNvPr>
          <p:cNvSpPr/>
          <p:nvPr/>
        </p:nvSpPr>
        <p:spPr bwMode="white">
          <a:xfrm>
            <a:off x="3092062" y="1074518"/>
            <a:ext cx="3360793" cy="534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76ADB5-759D-110F-7B5C-2AFABD4A1976}"/>
              </a:ext>
            </a:extLst>
          </p:cNvPr>
          <p:cNvSpPr/>
          <p:nvPr/>
        </p:nvSpPr>
        <p:spPr bwMode="white">
          <a:xfrm>
            <a:off x="3082541" y="2085527"/>
            <a:ext cx="2484892" cy="429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B22A1B-6BCD-6E42-BD8B-664962CE6F42}"/>
              </a:ext>
            </a:extLst>
          </p:cNvPr>
          <p:cNvSpPr/>
          <p:nvPr/>
        </p:nvSpPr>
        <p:spPr bwMode="white">
          <a:xfrm>
            <a:off x="4234541" y="3106075"/>
            <a:ext cx="133289" cy="76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920E82-6A0E-C5C7-454D-27E042D5AC9E}"/>
              </a:ext>
            </a:extLst>
          </p:cNvPr>
          <p:cNvSpPr/>
          <p:nvPr/>
        </p:nvSpPr>
        <p:spPr bwMode="white">
          <a:xfrm>
            <a:off x="3663302" y="3106075"/>
            <a:ext cx="2151669" cy="4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859886-72FD-A177-43E8-D1384D0B0127}"/>
              </a:ext>
            </a:extLst>
          </p:cNvPr>
          <p:cNvSpPr/>
          <p:nvPr/>
        </p:nvSpPr>
        <p:spPr bwMode="white">
          <a:xfrm>
            <a:off x="3672822" y="4117085"/>
            <a:ext cx="1142479" cy="524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5F630C-C462-0E8F-2642-E9AD5F007728}"/>
              </a:ext>
            </a:extLst>
          </p:cNvPr>
          <p:cNvSpPr/>
          <p:nvPr/>
        </p:nvSpPr>
        <p:spPr bwMode="white">
          <a:xfrm>
            <a:off x="3092062" y="5128095"/>
            <a:ext cx="1437619" cy="4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E23D0E-D5C4-997D-B84B-90A3D87E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570335"/>
            <a:ext cx="106307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48DC5C-2AAB-A791-DDC4-7FBDE6AB05DE}"/>
              </a:ext>
            </a:extLst>
          </p:cNvPr>
          <p:cNvSpPr/>
          <p:nvPr/>
        </p:nvSpPr>
        <p:spPr bwMode="white">
          <a:xfrm>
            <a:off x="4479261" y="1871831"/>
            <a:ext cx="1027933" cy="492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308CB0-56FD-D887-1556-43A41B2ACE39}"/>
              </a:ext>
            </a:extLst>
          </p:cNvPr>
          <p:cNvSpPr/>
          <p:nvPr/>
        </p:nvSpPr>
        <p:spPr bwMode="white">
          <a:xfrm>
            <a:off x="3424970" y="2812777"/>
            <a:ext cx="1071862" cy="483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6314D8-6C77-7855-EE09-7C51E7061036}"/>
              </a:ext>
            </a:extLst>
          </p:cNvPr>
          <p:cNvSpPr/>
          <p:nvPr/>
        </p:nvSpPr>
        <p:spPr bwMode="white">
          <a:xfrm>
            <a:off x="3635828" y="3753724"/>
            <a:ext cx="1098219" cy="483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858F02-1868-B9D3-BD24-5B76FE585736}"/>
              </a:ext>
            </a:extLst>
          </p:cNvPr>
          <p:cNvSpPr/>
          <p:nvPr/>
        </p:nvSpPr>
        <p:spPr bwMode="white">
          <a:xfrm>
            <a:off x="4962478" y="4677083"/>
            <a:ext cx="1071862" cy="492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87CFA5-ED39-045E-C787-1AE50F85C090}"/>
              </a:ext>
            </a:extLst>
          </p:cNvPr>
          <p:cNvSpPr/>
          <p:nvPr/>
        </p:nvSpPr>
        <p:spPr bwMode="white">
          <a:xfrm>
            <a:off x="3679757" y="5609235"/>
            <a:ext cx="1634150" cy="501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6A2BFA-B9A7-DC33-2E2F-6D686ABA7F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750216"/>
            <a:ext cx="10841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65B222-5992-EF52-730F-B4011C28CCAF}"/>
              </a:ext>
            </a:extLst>
          </p:cNvPr>
          <p:cNvSpPr/>
          <p:nvPr/>
        </p:nvSpPr>
        <p:spPr bwMode="white">
          <a:xfrm>
            <a:off x="2294069" y="965543"/>
            <a:ext cx="1102107" cy="50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48FABC-7008-7544-6C49-B0A362D1547E}"/>
              </a:ext>
            </a:extLst>
          </p:cNvPr>
          <p:cNvSpPr/>
          <p:nvPr/>
        </p:nvSpPr>
        <p:spPr bwMode="white">
          <a:xfrm>
            <a:off x="3853148" y="1916571"/>
            <a:ext cx="1093147" cy="49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9F6842-1B62-F4DA-5789-3FEE54D88645}"/>
              </a:ext>
            </a:extLst>
          </p:cNvPr>
          <p:cNvSpPr/>
          <p:nvPr/>
        </p:nvSpPr>
        <p:spPr bwMode="white">
          <a:xfrm>
            <a:off x="2733120" y="2867599"/>
            <a:ext cx="1075227" cy="502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3248F2-4957-D7AA-7EA8-174A6B967CDD}"/>
              </a:ext>
            </a:extLst>
          </p:cNvPr>
          <p:cNvSpPr/>
          <p:nvPr/>
        </p:nvSpPr>
        <p:spPr bwMode="white">
          <a:xfrm>
            <a:off x="2966086" y="3818627"/>
            <a:ext cx="1102107" cy="511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86A2FC-E79D-4D74-F079-507B5E08C9C3}"/>
              </a:ext>
            </a:extLst>
          </p:cNvPr>
          <p:cNvSpPr/>
          <p:nvPr/>
        </p:nvSpPr>
        <p:spPr bwMode="white">
          <a:xfrm>
            <a:off x="3897949" y="4778627"/>
            <a:ext cx="1648681" cy="48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B90B63-AD0B-7C40-49F5-6F1E63A5973D}"/>
              </a:ext>
            </a:extLst>
          </p:cNvPr>
          <p:cNvSpPr/>
          <p:nvPr/>
        </p:nvSpPr>
        <p:spPr bwMode="white">
          <a:xfrm>
            <a:off x="4337000" y="5720683"/>
            <a:ext cx="1093147" cy="511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4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83CF9-1227-5447-78E4-989AE94C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45285"/>
            <a:ext cx="10966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6DB822-4B17-4CCA-27EF-FD29816666C1}"/>
              </a:ext>
            </a:extLst>
          </p:cNvPr>
          <p:cNvSpPr/>
          <p:nvPr/>
        </p:nvSpPr>
        <p:spPr bwMode="white">
          <a:xfrm>
            <a:off x="4022093" y="1534228"/>
            <a:ext cx="3757802" cy="761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E41843-C837-74A8-C667-C1276A678922}"/>
              </a:ext>
            </a:extLst>
          </p:cNvPr>
          <p:cNvSpPr/>
          <p:nvPr/>
        </p:nvSpPr>
        <p:spPr bwMode="white">
          <a:xfrm>
            <a:off x="2934524" y="2767867"/>
            <a:ext cx="3199263" cy="51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76585E-FB6B-9B65-E972-A13CF31371A9}"/>
              </a:ext>
            </a:extLst>
          </p:cNvPr>
          <p:cNvSpPr/>
          <p:nvPr/>
        </p:nvSpPr>
        <p:spPr bwMode="white">
          <a:xfrm>
            <a:off x="4901210" y="3702166"/>
            <a:ext cx="1114757" cy="51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77E8B0-E0B1-8B91-9AFB-1C85ADA02A0E}"/>
              </a:ext>
            </a:extLst>
          </p:cNvPr>
          <p:cNvSpPr/>
          <p:nvPr/>
        </p:nvSpPr>
        <p:spPr bwMode="white">
          <a:xfrm>
            <a:off x="4538687" y="4663678"/>
            <a:ext cx="1667604" cy="50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DF1820-B1E8-F115-604D-40816F9A458D}"/>
              </a:ext>
            </a:extLst>
          </p:cNvPr>
          <p:cNvSpPr/>
          <p:nvPr/>
        </p:nvSpPr>
        <p:spPr bwMode="white">
          <a:xfrm>
            <a:off x="5952526" y="5625190"/>
            <a:ext cx="3588975" cy="51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F71320-2087-673C-E843-88B18F709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8"/>
          <a:stretch/>
        </p:blipFill>
        <p:spPr>
          <a:xfrm>
            <a:off x="720000" y="1080000"/>
            <a:ext cx="9248459" cy="321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4B8AC5-C8E7-E2C2-F6C8-BAC8BF643415}"/>
              </a:ext>
            </a:extLst>
          </p:cNvPr>
          <p:cNvSpPr/>
          <p:nvPr/>
        </p:nvSpPr>
        <p:spPr bwMode="white">
          <a:xfrm>
            <a:off x="5032859" y="1270626"/>
            <a:ext cx="2332561" cy="533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B5F776-907C-3C42-5531-21D76173CB2B}"/>
              </a:ext>
            </a:extLst>
          </p:cNvPr>
          <p:cNvSpPr/>
          <p:nvPr/>
        </p:nvSpPr>
        <p:spPr bwMode="white">
          <a:xfrm>
            <a:off x="5575537" y="2290478"/>
            <a:ext cx="2913322" cy="533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7D57C2-D748-3AB0-ABEF-29DB9DB477E6}"/>
              </a:ext>
            </a:extLst>
          </p:cNvPr>
          <p:cNvSpPr/>
          <p:nvPr/>
        </p:nvSpPr>
        <p:spPr bwMode="white">
          <a:xfrm>
            <a:off x="4176000" y="3300799"/>
            <a:ext cx="1180561" cy="52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7CDF65-5BF5-9C75-25C1-DE75E711C1CD}"/>
              </a:ext>
            </a:extLst>
          </p:cNvPr>
          <p:cNvSpPr/>
          <p:nvPr/>
        </p:nvSpPr>
        <p:spPr bwMode="white">
          <a:xfrm>
            <a:off x="5356561" y="3291267"/>
            <a:ext cx="2323041" cy="543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21442D-A9CB-0195-0632-C561B7E1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555344"/>
            <a:ext cx="10705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A8B3B1-8C70-6B65-B25E-B277CE48F5F2}"/>
              </a:ext>
            </a:extLst>
          </p:cNvPr>
          <p:cNvSpPr/>
          <p:nvPr/>
        </p:nvSpPr>
        <p:spPr bwMode="white">
          <a:xfrm>
            <a:off x="1716372" y="2369168"/>
            <a:ext cx="1221005" cy="38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B46B86-4A09-9680-07EC-F7D1B4FD3DE7}"/>
              </a:ext>
            </a:extLst>
          </p:cNvPr>
          <p:cNvSpPr/>
          <p:nvPr/>
        </p:nvSpPr>
        <p:spPr bwMode="white">
          <a:xfrm>
            <a:off x="3078944" y="2342625"/>
            <a:ext cx="2725143" cy="451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79DB0E-0F03-3DE3-1787-670C7BB03356}"/>
              </a:ext>
            </a:extLst>
          </p:cNvPr>
          <p:cNvSpPr/>
          <p:nvPr/>
        </p:nvSpPr>
        <p:spPr bwMode="white">
          <a:xfrm>
            <a:off x="4061057" y="4032579"/>
            <a:ext cx="123870" cy="6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1B85EF-1734-475E-088C-7C5EF1211B63}"/>
              </a:ext>
            </a:extLst>
          </p:cNvPr>
          <p:cNvSpPr/>
          <p:nvPr/>
        </p:nvSpPr>
        <p:spPr bwMode="white">
          <a:xfrm>
            <a:off x="1734068" y="4014883"/>
            <a:ext cx="1389115" cy="38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763349-B739-AD27-D5F5-D1A318C3D04C}"/>
              </a:ext>
            </a:extLst>
          </p:cNvPr>
          <p:cNvSpPr/>
          <p:nvPr/>
        </p:nvSpPr>
        <p:spPr bwMode="white">
          <a:xfrm>
            <a:off x="3282445" y="4023731"/>
            <a:ext cx="2972883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E0FE35-A147-5EFB-AD77-E4AB51FC133F}"/>
              </a:ext>
            </a:extLst>
          </p:cNvPr>
          <p:cNvSpPr/>
          <p:nvPr/>
        </p:nvSpPr>
        <p:spPr bwMode="white">
          <a:xfrm>
            <a:off x="1716372" y="5669445"/>
            <a:ext cx="2689751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310FB62-7BE4-668A-14F7-92295E425464}"/>
              </a:ext>
            </a:extLst>
          </p:cNvPr>
          <p:cNvSpPr/>
          <p:nvPr/>
        </p:nvSpPr>
        <p:spPr bwMode="white">
          <a:xfrm>
            <a:off x="4556538" y="5669445"/>
            <a:ext cx="539719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CB3D7B-4CF1-99B4-44BC-3B41511FBE48}"/>
              </a:ext>
            </a:extLst>
          </p:cNvPr>
          <p:cNvSpPr/>
          <p:nvPr/>
        </p:nvSpPr>
        <p:spPr bwMode="white">
          <a:xfrm>
            <a:off x="5228976" y="5634053"/>
            <a:ext cx="1415658" cy="46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