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3" r:id="rId5"/>
    <p:sldId id="262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43" d="100"/>
          <a:sy n="43" d="100"/>
        </p:scale>
        <p:origin x="7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b="46436"/>
          <a:stretch/>
        </p:blipFill>
        <p:spPr>
          <a:xfrm>
            <a:off x="1446450" y="1799572"/>
            <a:ext cx="9269119" cy="140832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2083" y="3207895"/>
            <a:ext cx="6277851" cy="1209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5C0F64C-1DDF-4FFB-E395-DF4542E349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89"/>
          <a:stretch/>
        </p:blipFill>
        <p:spPr>
          <a:xfrm>
            <a:off x="720000" y="1080000"/>
            <a:ext cx="10357731" cy="37247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7B68330-683B-3426-45BF-38FD9C9DA93B}"/>
              </a:ext>
            </a:extLst>
          </p:cNvPr>
          <p:cNvSpPr/>
          <p:nvPr/>
        </p:nvSpPr>
        <p:spPr bwMode="white">
          <a:xfrm>
            <a:off x="1491173" y="1870665"/>
            <a:ext cx="209454" cy="2095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6793068-BC4C-7352-6179-E9339F5D7C4A}"/>
              </a:ext>
            </a:extLst>
          </p:cNvPr>
          <p:cNvSpPr/>
          <p:nvPr/>
        </p:nvSpPr>
        <p:spPr bwMode="white">
          <a:xfrm>
            <a:off x="1491173" y="2489861"/>
            <a:ext cx="209454" cy="2095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2946C94-E834-7F37-E7A3-1F3AC77D19D7}"/>
              </a:ext>
            </a:extLst>
          </p:cNvPr>
          <p:cNvSpPr/>
          <p:nvPr/>
        </p:nvSpPr>
        <p:spPr bwMode="white">
          <a:xfrm>
            <a:off x="1462611" y="3109057"/>
            <a:ext cx="257057" cy="2095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82E7C87-4495-3189-DAE5-8D764E52956E}"/>
              </a:ext>
            </a:extLst>
          </p:cNvPr>
          <p:cNvSpPr/>
          <p:nvPr/>
        </p:nvSpPr>
        <p:spPr bwMode="white">
          <a:xfrm>
            <a:off x="1481652" y="3718727"/>
            <a:ext cx="218975" cy="219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DA0AB4C-3B4C-F380-23D9-4DAB10793E03}"/>
              </a:ext>
            </a:extLst>
          </p:cNvPr>
          <p:cNvSpPr/>
          <p:nvPr/>
        </p:nvSpPr>
        <p:spPr bwMode="white">
          <a:xfrm>
            <a:off x="1491173" y="4337923"/>
            <a:ext cx="209454" cy="2095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4CABE67-F927-3EE6-34FA-25636A2181C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97" y="1020040"/>
            <a:ext cx="11520000" cy="26912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AFA06B8-7F75-4B9B-EFA2-4E98C5B3E56A}"/>
              </a:ext>
            </a:extLst>
          </p:cNvPr>
          <p:cNvSpPr/>
          <p:nvPr/>
        </p:nvSpPr>
        <p:spPr bwMode="white">
          <a:xfrm>
            <a:off x="1743568" y="3291365"/>
            <a:ext cx="228495" cy="2099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8929B0D-8F44-1D68-F732-AF259573A6DF}"/>
              </a:ext>
            </a:extLst>
          </p:cNvPr>
          <p:cNvSpPr/>
          <p:nvPr/>
        </p:nvSpPr>
        <p:spPr bwMode="white">
          <a:xfrm>
            <a:off x="4028527" y="3291365"/>
            <a:ext cx="190413" cy="2099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5183FDD-7EA6-1332-1656-F09515D3F727}"/>
              </a:ext>
            </a:extLst>
          </p:cNvPr>
          <p:cNvSpPr/>
          <p:nvPr/>
        </p:nvSpPr>
        <p:spPr bwMode="white">
          <a:xfrm>
            <a:off x="6256362" y="3291365"/>
            <a:ext cx="228495" cy="2099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4EEB9E2-55D2-0ECE-0A27-A41269CAC4DF}"/>
              </a:ext>
            </a:extLst>
          </p:cNvPr>
          <p:cNvSpPr/>
          <p:nvPr/>
        </p:nvSpPr>
        <p:spPr bwMode="white">
          <a:xfrm>
            <a:off x="8512758" y="3291365"/>
            <a:ext cx="228496" cy="2099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1F6514C-973D-18F9-742F-53B637B1F306}"/>
              </a:ext>
            </a:extLst>
          </p:cNvPr>
          <p:cNvSpPr/>
          <p:nvPr/>
        </p:nvSpPr>
        <p:spPr bwMode="white">
          <a:xfrm>
            <a:off x="10788197" y="3291365"/>
            <a:ext cx="190413" cy="2099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97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D061296-6558-C4C5-5CC3-389FB31688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98"/>
          <a:stretch/>
        </p:blipFill>
        <p:spPr>
          <a:xfrm>
            <a:off x="720000" y="735227"/>
            <a:ext cx="10402702" cy="31721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AFE5D96-061F-F7F7-A709-BB4DFEB0D8D6}"/>
              </a:ext>
            </a:extLst>
          </p:cNvPr>
          <p:cNvSpPr/>
          <p:nvPr/>
        </p:nvSpPr>
        <p:spPr bwMode="white">
          <a:xfrm>
            <a:off x="1481652" y="1640184"/>
            <a:ext cx="218975" cy="2190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E897DD9-8376-3F86-BCF4-AB7129F7820E}"/>
              </a:ext>
            </a:extLst>
          </p:cNvPr>
          <p:cNvSpPr/>
          <p:nvPr/>
        </p:nvSpPr>
        <p:spPr bwMode="white">
          <a:xfrm>
            <a:off x="1462611" y="2888072"/>
            <a:ext cx="257057" cy="2095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B4816BB7-5E58-72D0-A529-52545C0DBA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82"/>
          <a:stretch/>
        </p:blipFill>
        <p:spPr>
          <a:xfrm>
            <a:off x="1229667" y="3907339"/>
            <a:ext cx="10012957" cy="25225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BA956E4-AA38-B724-DD7E-94647DAB629D}"/>
              </a:ext>
            </a:extLst>
          </p:cNvPr>
          <p:cNvSpPr/>
          <p:nvPr/>
        </p:nvSpPr>
        <p:spPr bwMode="white">
          <a:xfrm>
            <a:off x="1515286" y="4127102"/>
            <a:ext cx="257057" cy="2102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B05E502-741E-B1E1-2384-D439D1523B1E}"/>
              </a:ext>
            </a:extLst>
          </p:cNvPr>
          <p:cNvSpPr/>
          <p:nvPr/>
        </p:nvSpPr>
        <p:spPr bwMode="white">
          <a:xfrm>
            <a:off x="1543848" y="5359690"/>
            <a:ext cx="209454" cy="2102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025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5324870-8DE7-8DB7-D0FA-927FBFB01B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21"/>
          <a:stretch/>
        </p:blipFill>
        <p:spPr>
          <a:xfrm>
            <a:off x="720000" y="1080000"/>
            <a:ext cx="7704472" cy="31088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116BD82-1B4D-7D91-18D0-A58ABC99CD6D}"/>
              </a:ext>
            </a:extLst>
          </p:cNvPr>
          <p:cNvSpPr/>
          <p:nvPr/>
        </p:nvSpPr>
        <p:spPr bwMode="white">
          <a:xfrm>
            <a:off x="3804694" y="2453229"/>
            <a:ext cx="1675636" cy="2670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4C812C0-CC00-342A-8EB0-CF56DC0E6741}"/>
              </a:ext>
            </a:extLst>
          </p:cNvPr>
          <p:cNvSpPr/>
          <p:nvPr/>
        </p:nvSpPr>
        <p:spPr bwMode="white">
          <a:xfrm>
            <a:off x="3804694" y="2872827"/>
            <a:ext cx="599801" cy="2670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D83B42A-680A-A94F-F2F7-EFF714DA41D9}"/>
              </a:ext>
            </a:extLst>
          </p:cNvPr>
          <p:cNvSpPr/>
          <p:nvPr/>
        </p:nvSpPr>
        <p:spPr bwMode="white">
          <a:xfrm>
            <a:off x="3804694" y="3321034"/>
            <a:ext cx="1094876" cy="2479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61C0E1B-3A06-7FE8-4075-39AB047188EC}"/>
              </a:ext>
            </a:extLst>
          </p:cNvPr>
          <p:cNvSpPr/>
          <p:nvPr/>
        </p:nvSpPr>
        <p:spPr bwMode="white">
          <a:xfrm>
            <a:off x="3804694" y="3721559"/>
            <a:ext cx="742611" cy="2097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597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HP</cp:lastModifiedBy>
  <cp:revision>6</cp:revision>
  <dcterms:created xsi:type="dcterms:W3CDTF">2023-07-10T09:12:00Z</dcterms:created>
  <dcterms:modified xsi:type="dcterms:W3CDTF">2023-07-20T12:25:34Z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2052-11.1.0.14036</vt:lpwstr>
  </property>
</Properties>
</file>