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49A8F306-5A78-642B-20EF-240872744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/>
          <a:stretch/>
        </p:blipFill>
        <p:spPr>
          <a:xfrm>
            <a:off x="831273" y="675266"/>
            <a:ext cx="57218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471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97ACEEC8-D9CA-26C9-1D09-1394E068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/>
          <a:stretch/>
        </p:blipFill>
        <p:spPr>
          <a:xfrm>
            <a:off x="822036" y="705246"/>
            <a:ext cx="53578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80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EC2298F-FF1A-F3C4-91A7-F73A7C67F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/>
          <a:stretch/>
        </p:blipFill>
        <p:spPr>
          <a:xfrm>
            <a:off x="803564" y="660276"/>
            <a:ext cx="55853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28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116F9200-DA9E-4085-056E-4C1F5E047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/>
          <a:stretch/>
        </p:blipFill>
        <p:spPr>
          <a:xfrm>
            <a:off x="858982" y="1080000"/>
            <a:ext cx="6258900" cy="371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37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6436"/>
          <a:stretch/>
        </p:blipFill>
        <p:spPr>
          <a:xfrm>
            <a:off x="1446450" y="1799572"/>
            <a:ext cx="9269119" cy="1408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899" y="3207895"/>
            <a:ext cx="5868219" cy="113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731DA2-B29E-8356-2779-D1BB17CA46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" y="1005049"/>
            <a:ext cx="11520000" cy="4111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F49D46-BAF0-718D-7D68-679B16E09D48}"/>
              </a:ext>
            </a:extLst>
          </p:cNvPr>
          <p:cNvSpPr/>
          <p:nvPr/>
        </p:nvSpPr>
        <p:spPr bwMode="white">
          <a:xfrm>
            <a:off x="1463417" y="1939819"/>
            <a:ext cx="247537" cy="209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9B5747-1ADC-4BBD-165D-D4C753249CBB}"/>
              </a:ext>
            </a:extLst>
          </p:cNvPr>
          <p:cNvSpPr/>
          <p:nvPr/>
        </p:nvSpPr>
        <p:spPr bwMode="white">
          <a:xfrm>
            <a:off x="7166293" y="1892126"/>
            <a:ext cx="361785" cy="34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73C83C-03EB-B662-0357-437991B73F80}"/>
              </a:ext>
            </a:extLst>
          </p:cNvPr>
          <p:cNvSpPr/>
          <p:nvPr/>
        </p:nvSpPr>
        <p:spPr bwMode="white">
          <a:xfrm>
            <a:off x="1387252" y="2531204"/>
            <a:ext cx="352264" cy="34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E7BFF0-0BEA-03D0-B9B9-6E15AA858273}"/>
              </a:ext>
            </a:extLst>
          </p:cNvPr>
          <p:cNvSpPr/>
          <p:nvPr/>
        </p:nvSpPr>
        <p:spPr bwMode="white">
          <a:xfrm>
            <a:off x="7223417" y="2578896"/>
            <a:ext cx="247537" cy="200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7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9ACFB8-71D4-A5C6-54C0-A9D82E7917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7"/>
          <a:stretch/>
        </p:blipFill>
        <p:spPr>
          <a:xfrm>
            <a:off x="720000" y="1080000"/>
            <a:ext cx="10627554" cy="4217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F4E360-89FD-6419-AAB0-465388E0CFB5}"/>
              </a:ext>
            </a:extLst>
          </p:cNvPr>
          <p:cNvSpPr/>
          <p:nvPr/>
        </p:nvSpPr>
        <p:spPr bwMode="white">
          <a:xfrm>
            <a:off x="3814214" y="4085786"/>
            <a:ext cx="276099" cy="27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407BAF-06B7-4826-9D96-810681BD9A98}"/>
              </a:ext>
            </a:extLst>
          </p:cNvPr>
          <p:cNvSpPr/>
          <p:nvPr/>
        </p:nvSpPr>
        <p:spPr bwMode="white">
          <a:xfrm>
            <a:off x="7117884" y="4085786"/>
            <a:ext cx="285619" cy="26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5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9AB0AA-4F9E-5029-8694-C93F1D5D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/>
        </p:blipFill>
        <p:spPr>
          <a:xfrm>
            <a:off x="720000" y="1080000"/>
            <a:ext cx="10237810" cy="3959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94453F-5C87-1773-8AA3-3564B65DD427}"/>
              </a:ext>
            </a:extLst>
          </p:cNvPr>
          <p:cNvSpPr/>
          <p:nvPr/>
        </p:nvSpPr>
        <p:spPr bwMode="white">
          <a:xfrm>
            <a:off x="3185851" y="1900553"/>
            <a:ext cx="314181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AC14A5-3ACC-17B0-2B64-03D57D9E425D}"/>
              </a:ext>
            </a:extLst>
          </p:cNvPr>
          <p:cNvSpPr/>
          <p:nvPr/>
        </p:nvSpPr>
        <p:spPr bwMode="white">
          <a:xfrm>
            <a:off x="7812892" y="1900553"/>
            <a:ext cx="228495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C20A7C-E5E4-1860-3957-101F9F2D4D46}"/>
              </a:ext>
            </a:extLst>
          </p:cNvPr>
          <p:cNvSpPr/>
          <p:nvPr/>
        </p:nvSpPr>
        <p:spPr bwMode="white">
          <a:xfrm>
            <a:off x="3252495" y="3923314"/>
            <a:ext cx="257057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B1C1B0-885F-64FB-3504-537B17669BB3}"/>
              </a:ext>
            </a:extLst>
          </p:cNvPr>
          <p:cNvSpPr/>
          <p:nvPr/>
        </p:nvSpPr>
        <p:spPr bwMode="white">
          <a:xfrm>
            <a:off x="6546644" y="3923314"/>
            <a:ext cx="238016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9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3DC0A0-0019-0DB2-1F0F-30124450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7" y="1020039"/>
            <a:ext cx="11520000" cy="3303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DF227F-07BF-B5C8-7BDD-1A4F913A9C4F}"/>
              </a:ext>
            </a:extLst>
          </p:cNvPr>
          <p:cNvSpPr/>
          <p:nvPr/>
        </p:nvSpPr>
        <p:spPr bwMode="white">
          <a:xfrm>
            <a:off x="1423917" y="2003435"/>
            <a:ext cx="285619" cy="26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0F736D-7412-2DFB-BEF3-6CD7F5107069}"/>
              </a:ext>
            </a:extLst>
          </p:cNvPr>
          <p:cNvSpPr/>
          <p:nvPr/>
        </p:nvSpPr>
        <p:spPr bwMode="white">
          <a:xfrm>
            <a:off x="1414397" y="2643119"/>
            <a:ext cx="323702" cy="26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5FA39D-AAE2-4142-4065-3EDEB4BD2596}"/>
              </a:ext>
            </a:extLst>
          </p:cNvPr>
          <p:cNvSpPr/>
          <p:nvPr/>
        </p:nvSpPr>
        <p:spPr bwMode="white">
          <a:xfrm>
            <a:off x="1423917" y="3273257"/>
            <a:ext cx="276099" cy="2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9312A9-EE1A-4397-5E2E-6E6BFFDF2262}"/>
              </a:ext>
            </a:extLst>
          </p:cNvPr>
          <p:cNvSpPr/>
          <p:nvPr/>
        </p:nvSpPr>
        <p:spPr bwMode="white">
          <a:xfrm>
            <a:off x="1442959" y="3912941"/>
            <a:ext cx="257057" cy="2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9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5FA93C-02F0-E946-88DE-37CD33DA1E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" y="810177"/>
            <a:ext cx="11520000" cy="5305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B79A0A-6185-BEFE-6919-C8F0739D9CAF}"/>
              </a:ext>
            </a:extLst>
          </p:cNvPr>
          <p:cNvSpPr/>
          <p:nvPr/>
        </p:nvSpPr>
        <p:spPr bwMode="white">
          <a:xfrm>
            <a:off x="4265126" y="4344139"/>
            <a:ext cx="2008859" cy="352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5AF0E4-0A7B-4409-FF61-809385F554CD}"/>
              </a:ext>
            </a:extLst>
          </p:cNvPr>
          <p:cNvSpPr/>
          <p:nvPr/>
        </p:nvSpPr>
        <p:spPr bwMode="white">
          <a:xfrm>
            <a:off x="10148894" y="4353664"/>
            <a:ext cx="647404" cy="27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9077B8-4B19-89D9-58A4-23B9B8523728}"/>
              </a:ext>
            </a:extLst>
          </p:cNvPr>
          <p:cNvSpPr/>
          <p:nvPr/>
        </p:nvSpPr>
        <p:spPr bwMode="white">
          <a:xfrm>
            <a:off x="5864597" y="4991873"/>
            <a:ext cx="1066314" cy="27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45E4B3-E845-5FF1-A9EB-6BEB72240D0E}"/>
              </a:ext>
            </a:extLst>
          </p:cNvPr>
          <p:cNvSpPr/>
          <p:nvPr/>
        </p:nvSpPr>
        <p:spPr bwMode="white">
          <a:xfrm>
            <a:off x="6512002" y="5706286"/>
            <a:ext cx="533157" cy="20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7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96571E-9FFD-632E-F4D4-84ECD4639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r="1884"/>
          <a:stretch/>
        </p:blipFill>
        <p:spPr>
          <a:xfrm>
            <a:off x="914400" y="675265"/>
            <a:ext cx="44370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4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F078A64A-EFD7-D6EE-DFC8-04A5CC252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/>
          <a:stretch/>
        </p:blipFill>
        <p:spPr>
          <a:xfrm>
            <a:off x="886691" y="1080000"/>
            <a:ext cx="6231192" cy="4065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462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