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1469C0AB-9050-90B9-33D1-72FF3A8D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735226"/>
            <a:ext cx="6083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606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A23FFF-00C4-78CB-B220-A86C7544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5108"/>
            <a:ext cx="6264594" cy="516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3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2820723-0B43-099D-41CA-D25324FB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90256"/>
            <a:ext cx="47554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55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4ED9683-86D1-D507-AC80-8266E97B82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64593" cy="444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97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62" y="3207895"/>
            <a:ext cx="5858693" cy="104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5EF9FB-7FA7-C0E4-DEA2-B91E4BF9B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/>
          <a:stretch/>
        </p:blipFill>
        <p:spPr>
          <a:xfrm>
            <a:off x="720000" y="1080000"/>
            <a:ext cx="10267790" cy="4026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3F9815-F74B-A339-49F8-DFCD0203F9D2}"/>
              </a:ext>
            </a:extLst>
          </p:cNvPr>
          <p:cNvSpPr/>
          <p:nvPr/>
        </p:nvSpPr>
        <p:spPr bwMode="white">
          <a:xfrm>
            <a:off x="1757752" y="1995960"/>
            <a:ext cx="25705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B593EB-5A70-659A-4798-6EC36A6AAF86}"/>
              </a:ext>
            </a:extLst>
          </p:cNvPr>
          <p:cNvSpPr/>
          <p:nvPr/>
        </p:nvSpPr>
        <p:spPr bwMode="white">
          <a:xfrm>
            <a:off x="1738710" y="2644765"/>
            <a:ext cx="276099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81EEC3-0746-3EF3-367B-D3EFFB6FCE6B}"/>
              </a:ext>
            </a:extLst>
          </p:cNvPr>
          <p:cNvSpPr/>
          <p:nvPr/>
        </p:nvSpPr>
        <p:spPr bwMode="white">
          <a:xfrm>
            <a:off x="1719669" y="3303111"/>
            <a:ext cx="314181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07E56C-7514-02CE-B008-F129E2A0DF87}"/>
              </a:ext>
            </a:extLst>
          </p:cNvPr>
          <p:cNvSpPr/>
          <p:nvPr/>
        </p:nvSpPr>
        <p:spPr bwMode="white">
          <a:xfrm>
            <a:off x="1757752" y="3961457"/>
            <a:ext cx="25705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D7A50A-0D22-1701-5E95-5173422E9E4E}"/>
              </a:ext>
            </a:extLst>
          </p:cNvPr>
          <p:cNvSpPr/>
          <p:nvPr/>
        </p:nvSpPr>
        <p:spPr bwMode="white">
          <a:xfrm>
            <a:off x="1738710" y="4610262"/>
            <a:ext cx="276099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FE64FC-C5EE-2A63-377A-BB71DB53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4"/>
          <a:stretch/>
        </p:blipFill>
        <p:spPr>
          <a:xfrm>
            <a:off x="720000" y="1080000"/>
            <a:ext cx="9713154" cy="3405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D8CF57-F02B-41A0-2357-9649B9C13F3D}"/>
              </a:ext>
            </a:extLst>
          </p:cNvPr>
          <p:cNvSpPr/>
          <p:nvPr/>
        </p:nvSpPr>
        <p:spPr bwMode="white">
          <a:xfrm>
            <a:off x="3909421" y="2053048"/>
            <a:ext cx="361785" cy="24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5904D3-1D31-B7B0-84D2-7094828B23A4}"/>
              </a:ext>
            </a:extLst>
          </p:cNvPr>
          <p:cNvSpPr/>
          <p:nvPr/>
        </p:nvSpPr>
        <p:spPr bwMode="white">
          <a:xfrm>
            <a:off x="4433057" y="2593298"/>
            <a:ext cx="1190082" cy="42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F38E24-5CFF-4041-8FA9-0BC0AC2E0AEA}"/>
              </a:ext>
            </a:extLst>
          </p:cNvPr>
          <p:cNvSpPr/>
          <p:nvPr/>
        </p:nvSpPr>
        <p:spPr bwMode="white">
          <a:xfrm>
            <a:off x="2738380" y="3331367"/>
            <a:ext cx="1199603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93DED3-4448-B551-9F4D-AE8F72226E6B}"/>
              </a:ext>
            </a:extLst>
          </p:cNvPr>
          <p:cNvSpPr/>
          <p:nvPr/>
        </p:nvSpPr>
        <p:spPr bwMode="white">
          <a:xfrm>
            <a:off x="5585057" y="4056383"/>
            <a:ext cx="409388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2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D05B03-ED2C-40B5-AB70-E4D757F4B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>
          <a:xfrm>
            <a:off x="675029" y="840157"/>
            <a:ext cx="10792446" cy="532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04674A-B2E5-2D73-5100-35A50382AA68}"/>
              </a:ext>
            </a:extLst>
          </p:cNvPr>
          <p:cNvSpPr/>
          <p:nvPr/>
        </p:nvSpPr>
        <p:spPr bwMode="white">
          <a:xfrm>
            <a:off x="1712781" y="3735393"/>
            <a:ext cx="257057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5E29B3-0428-7ACE-7DC6-903CA6F31330}"/>
              </a:ext>
            </a:extLst>
          </p:cNvPr>
          <p:cNvSpPr/>
          <p:nvPr/>
        </p:nvSpPr>
        <p:spPr bwMode="white">
          <a:xfrm>
            <a:off x="1693739" y="4392535"/>
            <a:ext cx="285619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61A7D6-3EAA-C9A1-2FAE-0097F7FACC8A}"/>
              </a:ext>
            </a:extLst>
          </p:cNvPr>
          <p:cNvSpPr/>
          <p:nvPr/>
        </p:nvSpPr>
        <p:spPr bwMode="white">
          <a:xfrm>
            <a:off x="1693739" y="5040154"/>
            <a:ext cx="276099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995691-E737-E9D1-A3B7-98F0B455E225}"/>
              </a:ext>
            </a:extLst>
          </p:cNvPr>
          <p:cNvSpPr/>
          <p:nvPr/>
        </p:nvSpPr>
        <p:spPr bwMode="white">
          <a:xfrm>
            <a:off x="1674698" y="5697296"/>
            <a:ext cx="314181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8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C55036-4676-2E91-C532-688B8794F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/>
          <a:stretch/>
        </p:blipFill>
        <p:spPr>
          <a:xfrm>
            <a:off x="570098" y="1005049"/>
            <a:ext cx="10957338" cy="407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14DF8-32AF-5468-973F-E91F95B58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/>
          <a:stretch/>
        </p:blipFill>
        <p:spPr>
          <a:xfrm>
            <a:off x="570098" y="945088"/>
            <a:ext cx="10957338" cy="3987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17EED7-3318-7874-AD71-4D7D65F1E9E0}"/>
              </a:ext>
            </a:extLst>
          </p:cNvPr>
          <p:cNvSpPr/>
          <p:nvPr/>
        </p:nvSpPr>
        <p:spPr bwMode="white">
          <a:xfrm>
            <a:off x="8910197" y="1107249"/>
            <a:ext cx="1237685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C017C7-2DB3-A326-31E1-0B743D301102}"/>
              </a:ext>
            </a:extLst>
          </p:cNvPr>
          <p:cNvSpPr/>
          <p:nvPr/>
        </p:nvSpPr>
        <p:spPr bwMode="white">
          <a:xfrm>
            <a:off x="4473569" y="1765433"/>
            <a:ext cx="1656595" cy="333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9B9C32-55CF-3CF2-1D72-EED2F4606AEA}"/>
              </a:ext>
            </a:extLst>
          </p:cNvPr>
          <p:cNvSpPr/>
          <p:nvPr/>
        </p:nvSpPr>
        <p:spPr bwMode="white">
          <a:xfrm>
            <a:off x="3083552" y="2338466"/>
            <a:ext cx="828297" cy="4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26AFA9-4D2B-C911-F5B1-318F1F21DB81}"/>
              </a:ext>
            </a:extLst>
          </p:cNvPr>
          <p:cNvSpPr/>
          <p:nvPr/>
        </p:nvSpPr>
        <p:spPr bwMode="white">
          <a:xfrm>
            <a:off x="4787750" y="2452234"/>
            <a:ext cx="1494743" cy="31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AFA86C-1791-BA9B-F554-AB0250107033}"/>
              </a:ext>
            </a:extLst>
          </p:cNvPr>
          <p:cNvSpPr/>
          <p:nvPr/>
        </p:nvSpPr>
        <p:spPr bwMode="white">
          <a:xfrm>
            <a:off x="4644940" y="3139036"/>
            <a:ext cx="390347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853A4A-9613-C6FB-E4EC-ACE4AE04645C}"/>
              </a:ext>
            </a:extLst>
          </p:cNvPr>
          <p:cNvSpPr/>
          <p:nvPr/>
        </p:nvSpPr>
        <p:spPr bwMode="white">
          <a:xfrm>
            <a:off x="5835023" y="3062724"/>
            <a:ext cx="933024" cy="28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99DF3C-84AC-B410-FC31-83E33736967D}"/>
              </a:ext>
            </a:extLst>
          </p:cNvPr>
          <p:cNvSpPr/>
          <p:nvPr/>
        </p:nvSpPr>
        <p:spPr bwMode="white">
          <a:xfrm>
            <a:off x="4254593" y="3720909"/>
            <a:ext cx="809256" cy="28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DD9722-D5FB-3C27-D7C9-2B1CC7BBA57E}"/>
              </a:ext>
            </a:extLst>
          </p:cNvPr>
          <p:cNvSpPr/>
          <p:nvPr/>
        </p:nvSpPr>
        <p:spPr bwMode="white">
          <a:xfrm>
            <a:off x="4749668" y="4417249"/>
            <a:ext cx="1666115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506643-FD65-FE1D-695E-703CED58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1924"/>
          <a:stretch/>
        </p:blipFill>
        <p:spPr>
          <a:xfrm>
            <a:off x="644576" y="690256"/>
            <a:ext cx="45570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6" y="708728"/>
            <a:ext cx="205169" cy="10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F3D79A9-BBC3-DC14-1FD7-C362BE3D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64594" cy="431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48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