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2" r:id="rId6"/>
    <p:sldId id="261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8768739C-4CB3-3CFD-A04E-5D372DC2ED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45286"/>
            <a:ext cx="61107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2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C6FF55-D0AB-D6D0-8280-4AA1427127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0" y="705246"/>
            <a:ext cx="62612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9433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BF0D7608-9067-6E72-D22D-AE0EF3B045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9" y="690256"/>
            <a:ext cx="60525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346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1539E73A-5B4F-3865-40DB-86AFB3ED61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0" y="735226"/>
            <a:ext cx="62102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8027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46436"/>
          <a:stretch/>
        </p:blipFill>
        <p:spPr>
          <a:xfrm>
            <a:off x="1446450" y="1799572"/>
            <a:ext cx="9269119" cy="14083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873" y="3207895"/>
            <a:ext cx="6430272" cy="1371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56F017-4A66-4DB6-E453-CCED7D0ABC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7" y="585325"/>
            <a:ext cx="11520000" cy="2785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A2DECCEA-8857-275E-8700-F66BE0136B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5"/>
          <a:stretch/>
        </p:blipFill>
        <p:spPr>
          <a:xfrm>
            <a:off x="959844" y="3370945"/>
            <a:ext cx="9728144" cy="3334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372EAF-8B4A-B648-B0DA-6E7CC39298A6}"/>
              </a:ext>
            </a:extLst>
          </p:cNvPr>
          <p:cNvSpPr/>
          <p:nvPr/>
        </p:nvSpPr>
        <p:spPr bwMode="white">
          <a:xfrm>
            <a:off x="2102323" y="4009308"/>
            <a:ext cx="476033" cy="285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93B8E0B-AF10-9707-7C0B-CC42259FD8B8}"/>
              </a:ext>
            </a:extLst>
          </p:cNvPr>
          <p:cNvSpPr/>
          <p:nvPr/>
        </p:nvSpPr>
        <p:spPr bwMode="white">
          <a:xfrm>
            <a:off x="4111182" y="4037892"/>
            <a:ext cx="1447140" cy="3239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9E522A1-255A-7DD1-6E4B-DEF1D9960D57}"/>
              </a:ext>
            </a:extLst>
          </p:cNvPr>
          <p:cNvSpPr/>
          <p:nvPr/>
        </p:nvSpPr>
        <p:spPr bwMode="white">
          <a:xfrm>
            <a:off x="6500868" y="4638145"/>
            <a:ext cx="228495" cy="209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6D876C-DF09-E5B2-950A-68BA56078182}"/>
              </a:ext>
            </a:extLst>
          </p:cNvPr>
          <p:cNvSpPr/>
          <p:nvPr/>
        </p:nvSpPr>
        <p:spPr bwMode="white">
          <a:xfrm>
            <a:off x="7576703" y="4571450"/>
            <a:ext cx="2132628" cy="276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54BBEAF-C19E-0D68-CE96-C9F7FC027BCD}"/>
              </a:ext>
            </a:extLst>
          </p:cNvPr>
          <p:cNvSpPr/>
          <p:nvPr/>
        </p:nvSpPr>
        <p:spPr bwMode="white">
          <a:xfrm>
            <a:off x="3320967" y="5124063"/>
            <a:ext cx="1237685" cy="352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533B7A7-DE50-4686-AFA0-FB8B2856B161}"/>
              </a:ext>
            </a:extLst>
          </p:cNvPr>
          <p:cNvSpPr/>
          <p:nvPr/>
        </p:nvSpPr>
        <p:spPr bwMode="white">
          <a:xfrm>
            <a:off x="5396472" y="5124063"/>
            <a:ext cx="1228165" cy="285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13A44BE-E810-7C46-87DF-E7F9CE807EDC}"/>
              </a:ext>
            </a:extLst>
          </p:cNvPr>
          <p:cNvSpPr/>
          <p:nvPr/>
        </p:nvSpPr>
        <p:spPr bwMode="white">
          <a:xfrm>
            <a:off x="8909596" y="5124063"/>
            <a:ext cx="428429" cy="285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AE1AAB0-F0FA-C3E5-7B90-4518B57306EA}"/>
              </a:ext>
            </a:extLst>
          </p:cNvPr>
          <p:cNvSpPr/>
          <p:nvPr/>
        </p:nvSpPr>
        <p:spPr bwMode="white">
          <a:xfrm>
            <a:off x="2092802" y="6257874"/>
            <a:ext cx="656925" cy="2858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4D62106-0E9E-0272-5BB4-93EE2545C95B}"/>
              </a:ext>
            </a:extLst>
          </p:cNvPr>
          <p:cNvSpPr/>
          <p:nvPr/>
        </p:nvSpPr>
        <p:spPr bwMode="white">
          <a:xfrm>
            <a:off x="4282554" y="6257874"/>
            <a:ext cx="1018710" cy="3430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DBF366A-B2FD-8B27-1E1A-77B8A8510C56}"/>
              </a:ext>
            </a:extLst>
          </p:cNvPr>
          <p:cNvSpPr/>
          <p:nvPr/>
        </p:nvSpPr>
        <p:spPr bwMode="white">
          <a:xfrm>
            <a:off x="6139083" y="6248346"/>
            <a:ext cx="1152000" cy="295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30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AFD7B4-6A77-8A18-CF27-14F9D51A8F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2"/>
          <a:stretch/>
        </p:blipFill>
        <p:spPr>
          <a:xfrm>
            <a:off x="540118" y="1080000"/>
            <a:ext cx="11227161" cy="2379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9E83815-4302-85F7-6ECE-DE9C773A0B44}"/>
              </a:ext>
            </a:extLst>
          </p:cNvPr>
          <p:cNvSpPr/>
          <p:nvPr/>
        </p:nvSpPr>
        <p:spPr bwMode="white">
          <a:xfrm>
            <a:off x="2310960" y="1959173"/>
            <a:ext cx="790214" cy="258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5AEFCEA-A84E-56AA-01F7-CE5E57E5B003}"/>
              </a:ext>
            </a:extLst>
          </p:cNvPr>
          <p:cNvSpPr/>
          <p:nvPr/>
        </p:nvSpPr>
        <p:spPr bwMode="white">
          <a:xfrm>
            <a:off x="4443589" y="2217191"/>
            <a:ext cx="1190082" cy="5733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FEB044-41CB-E3C7-23E9-D345CECE73F5}"/>
              </a:ext>
            </a:extLst>
          </p:cNvPr>
          <p:cNvSpPr/>
          <p:nvPr/>
        </p:nvSpPr>
        <p:spPr bwMode="white">
          <a:xfrm>
            <a:off x="9003985" y="2383436"/>
            <a:ext cx="1047272" cy="407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580A08-D5BF-1D78-3D7A-32EB3BC0A7A3}"/>
              </a:ext>
            </a:extLst>
          </p:cNvPr>
          <p:cNvSpPr/>
          <p:nvPr/>
        </p:nvSpPr>
        <p:spPr bwMode="white">
          <a:xfrm>
            <a:off x="4586398" y="3000804"/>
            <a:ext cx="2646743" cy="28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71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66187F5-8D5B-35D5-6A45-95CF5F6F22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49"/>
          <a:stretch/>
        </p:blipFill>
        <p:spPr>
          <a:xfrm>
            <a:off x="720000" y="885128"/>
            <a:ext cx="9233469" cy="5193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980D23-4B78-03A4-E53F-90C174ECB909}"/>
              </a:ext>
            </a:extLst>
          </p:cNvPr>
          <p:cNvSpPr/>
          <p:nvPr/>
        </p:nvSpPr>
        <p:spPr bwMode="white">
          <a:xfrm>
            <a:off x="2090975" y="2209765"/>
            <a:ext cx="4322380" cy="381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5792EA-012F-9623-E0D5-DD8B570E7A03}"/>
              </a:ext>
            </a:extLst>
          </p:cNvPr>
          <p:cNvSpPr/>
          <p:nvPr/>
        </p:nvSpPr>
        <p:spPr bwMode="white">
          <a:xfrm>
            <a:off x="2071933" y="3334278"/>
            <a:ext cx="4722247" cy="371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2069A7F-C457-7D98-8B7A-3ADBA5FC278E}"/>
              </a:ext>
            </a:extLst>
          </p:cNvPr>
          <p:cNvSpPr/>
          <p:nvPr/>
        </p:nvSpPr>
        <p:spPr bwMode="white">
          <a:xfrm>
            <a:off x="2062413" y="4477850"/>
            <a:ext cx="5645752" cy="352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D2F09CD-6601-0FCC-4218-F4D88BA2D8BD}"/>
              </a:ext>
            </a:extLst>
          </p:cNvPr>
          <p:cNvSpPr/>
          <p:nvPr/>
        </p:nvSpPr>
        <p:spPr bwMode="white">
          <a:xfrm>
            <a:off x="2071933" y="5602363"/>
            <a:ext cx="4684165" cy="362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4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92E29A0-1F3D-9661-83F4-041FC926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4"/>
          <a:stretch/>
        </p:blipFill>
        <p:spPr>
          <a:xfrm>
            <a:off x="540118" y="1080000"/>
            <a:ext cx="10972328" cy="3483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77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B971ED-98B4-25A6-B155-CB6E06C6A7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"/>
          <a:stretch/>
        </p:blipFill>
        <p:spPr>
          <a:xfrm>
            <a:off x="720000" y="1080000"/>
            <a:ext cx="10882387" cy="4312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28CC5E-66B1-32B1-F604-6C3D1B95DF93}"/>
              </a:ext>
            </a:extLst>
          </p:cNvPr>
          <p:cNvSpPr/>
          <p:nvPr/>
        </p:nvSpPr>
        <p:spPr bwMode="white">
          <a:xfrm>
            <a:off x="1440936" y="2237284"/>
            <a:ext cx="9092231" cy="1145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6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8BE1A6-2DB3-08C6-BDCF-F4CEC0B3E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r="3145"/>
          <a:stretch/>
        </p:blipFill>
        <p:spPr>
          <a:xfrm>
            <a:off x="719527" y="810177"/>
            <a:ext cx="51566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20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7A802A49-BFD1-82B7-8826-BCBE463275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0" y="960079"/>
            <a:ext cx="6302676" cy="4922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545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2023-07-20T12:14:11Z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