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57B268-8092-FF70-BDEC-97209762D3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7"/>
          <a:stretch/>
        </p:blipFill>
        <p:spPr>
          <a:xfrm>
            <a:off x="720000" y="1080000"/>
            <a:ext cx="10687515" cy="5066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C3DB10-6971-4C5D-3F49-00C7029CD13B}"/>
              </a:ext>
            </a:extLst>
          </p:cNvPr>
          <p:cNvSpPr/>
          <p:nvPr/>
        </p:nvSpPr>
        <p:spPr bwMode="white">
          <a:xfrm>
            <a:off x="1872000" y="2278505"/>
            <a:ext cx="9250702" cy="548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F05018B-67B2-9FAC-2A05-40E9744FC032}"/>
              </a:ext>
            </a:extLst>
          </p:cNvPr>
          <p:cNvSpPr/>
          <p:nvPr/>
        </p:nvSpPr>
        <p:spPr bwMode="white">
          <a:xfrm>
            <a:off x="1124263" y="3147935"/>
            <a:ext cx="3327836" cy="712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7ABAFD3-8450-2A23-D04A-211A2A2E4848}"/>
              </a:ext>
            </a:extLst>
          </p:cNvPr>
          <p:cNvSpPr/>
          <p:nvPr/>
        </p:nvSpPr>
        <p:spPr bwMode="white">
          <a:xfrm>
            <a:off x="1843438" y="5451262"/>
            <a:ext cx="3217983" cy="4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01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0F217D-692D-826D-FCAA-36BD288A77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0" y="630295"/>
            <a:ext cx="80051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349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3CDF6A-8653-47E2-C396-45D357C424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1" y="660276"/>
            <a:ext cx="90682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093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3CD8B2-F640-934C-8EAE-A04CA75ACD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" y="645285"/>
            <a:ext cx="102820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793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" b="48054"/>
          <a:stretch/>
        </p:blipFill>
        <p:spPr>
          <a:xfrm>
            <a:off x="1737704" y="2041375"/>
            <a:ext cx="8716591" cy="13014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468" y="3342807"/>
            <a:ext cx="5811061" cy="1028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A8716C-C903-BFEB-E691-A3BC7A224B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" y="945088"/>
            <a:ext cx="11520000" cy="4098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1BE576-B6D5-E5C7-82AD-723CD9970DD9}"/>
              </a:ext>
            </a:extLst>
          </p:cNvPr>
          <p:cNvSpPr/>
          <p:nvPr/>
        </p:nvSpPr>
        <p:spPr bwMode="white">
          <a:xfrm>
            <a:off x="9540990" y="3328008"/>
            <a:ext cx="1618512" cy="409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8117E3B-F6A7-0FFE-6B7F-937ACC586741}"/>
              </a:ext>
            </a:extLst>
          </p:cNvPr>
          <p:cNvSpPr/>
          <p:nvPr/>
        </p:nvSpPr>
        <p:spPr bwMode="white">
          <a:xfrm>
            <a:off x="3009816" y="4309772"/>
            <a:ext cx="1561388" cy="505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B1F12A3-BEA1-1779-9EF9-2C06B61B18B5}"/>
              </a:ext>
            </a:extLst>
          </p:cNvPr>
          <p:cNvSpPr/>
          <p:nvPr/>
        </p:nvSpPr>
        <p:spPr bwMode="white">
          <a:xfrm>
            <a:off x="9045916" y="4309772"/>
            <a:ext cx="1418577" cy="495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8A4203-7346-5BE1-A043-4C721BC9D7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9" y="645286"/>
            <a:ext cx="95026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62C6E62-5E81-5137-B112-0D7FC0AE88C5}"/>
              </a:ext>
            </a:extLst>
          </p:cNvPr>
          <p:cNvSpPr/>
          <p:nvPr/>
        </p:nvSpPr>
        <p:spPr bwMode="white">
          <a:xfrm>
            <a:off x="3682162" y="1776854"/>
            <a:ext cx="1861254" cy="424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1973C2-D8BB-2435-F819-1C72DF1D2DBA}"/>
              </a:ext>
            </a:extLst>
          </p:cNvPr>
          <p:cNvSpPr/>
          <p:nvPr/>
        </p:nvSpPr>
        <p:spPr bwMode="white">
          <a:xfrm>
            <a:off x="3957031" y="2594099"/>
            <a:ext cx="918847" cy="424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14C562-43BE-AF11-FBF9-EAE146A67F36}"/>
              </a:ext>
            </a:extLst>
          </p:cNvPr>
          <p:cNvSpPr/>
          <p:nvPr/>
        </p:nvSpPr>
        <p:spPr bwMode="white">
          <a:xfrm>
            <a:off x="3242372" y="3387768"/>
            <a:ext cx="942407" cy="432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3D28E3-EAB1-0084-6544-377D95359123}"/>
              </a:ext>
            </a:extLst>
          </p:cNvPr>
          <p:cNvSpPr/>
          <p:nvPr/>
        </p:nvSpPr>
        <p:spPr bwMode="white">
          <a:xfrm>
            <a:off x="4247607" y="4205013"/>
            <a:ext cx="1405757" cy="424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C108A28-03AC-8D18-2FC2-12B6A388E05E}"/>
              </a:ext>
            </a:extLst>
          </p:cNvPr>
          <p:cNvSpPr/>
          <p:nvPr/>
        </p:nvSpPr>
        <p:spPr bwMode="white">
          <a:xfrm>
            <a:off x="4051272" y="4943674"/>
            <a:ext cx="2364517" cy="502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648FDE0-0B42-706D-A85F-E607A633BE52}"/>
              </a:ext>
            </a:extLst>
          </p:cNvPr>
          <p:cNvSpPr/>
          <p:nvPr/>
        </p:nvSpPr>
        <p:spPr bwMode="white">
          <a:xfrm>
            <a:off x="3391587" y="5823785"/>
            <a:ext cx="2803662" cy="432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1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995D80-255D-C48E-BA18-A4ECB8D8F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1"/>
          <a:stretch/>
        </p:blipFill>
        <p:spPr>
          <a:xfrm>
            <a:off x="720000" y="1080000"/>
            <a:ext cx="10102898" cy="3988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1492E9C-A5D2-1B0A-8683-E0C39AE167AD}"/>
              </a:ext>
            </a:extLst>
          </p:cNvPr>
          <p:cNvSpPr/>
          <p:nvPr/>
        </p:nvSpPr>
        <p:spPr bwMode="white">
          <a:xfrm>
            <a:off x="2976396" y="1375834"/>
            <a:ext cx="1113917" cy="515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87A85B-B44D-86D1-2C77-74160FCC2532}"/>
              </a:ext>
            </a:extLst>
          </p:cNvPr>
          <p:cNvSpPr/>
          <p:nvPr/>
        </p:nvSpPr>
        <p:spPr bwMode="white">
          <a:xfrm>
            <a:off x="2871669" y="2349224"/>
            <a:ext cx="1142479" cy="505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FF53F7-77C4-ECC8-3126-A346028D32D0}"/>
              </a:ext>
            </a:extLst>
          </p:cNvPr>
          <p:cNvSpPr/>
          <p:nvPr/>
        </p:nvSpPr>
        <p:spPr bwMode="white">
          <a:xfrm>
            <a:off x="2995438" y="3322613"/>
            <a:ext cx="1704198" cy="524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3E4FC4-90A9-A1F3-CA4F-4FEF35A56832}"/>
              </a:ext>
            </a:extLst>
          </p:cNvPr>
          <p:cNvSpPr/>
          <p:nvPr/>
        </p:nvSpPr>
        <p:spPr bwMode="white">
          <a:xfrm>
            <a:off x="3557157" y="4305546"/>
            <a:ext cx="1123438" cy="534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90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3B9A79-5050-01E7-6B05-B0E5025842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80" y="690256"/>
            <a:ext cx="97378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D22317-9B7F-112A-5D61-526B203A135F}"/>
              </a:ext>
            </a:extLst>
          </p:cNvPr>
          <p:cNvSpPr/>
          <p:nvPr/>
        </p:nvSpPr>
        <p:spPr bwMode="white">
          <a:xfrm>
            <a:off x="3164315" y="1745584"/>
            <a:ext cx="2454574" cy="34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6D6032-1A63-FC60-690D-169F2324F503}"/>
              </a:ext>
            </a:extLst>
          </p:cNvPr>
          <p:cNvSpPr/>
          <p:nvPr/>
        </p:nvSpPr>
        <p:spPr bwMode="white">
          <a:xfrm>
            <a:off x="3132124" y="2486730"/>
            <a:ext cx="2422384" cy="531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72E7EC9-C367-A736-9F7B-5E616FC0B64D}"/>
              </a:ext>
            </a:extLst>
          </p:cNvPr>
          <p:cNvSpPr/>
          <p:nvPr/>
        </p:nvSpPr>
        <p:spPr bwMode="white">
          <a:xfrm>
            <a:off x="3148220" y="3405109"/>
            <a:ext cx="2663817" cy="42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8A07722-6CDB-2C82-1D9D-6A66BB04626B}"/>
              </a:ext>
            </a:extLst>
          </p:cNvPr>
          <p:cNvSpPr/>
          <p:nvPr/>
        </p:nvSpPr>
        <p:spPr bwMode="white">
          <a:xfrm>
            <a:off x="3148220" y="4226815"/>
            <a:ext cx="2559196" cy="443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2A2251F-EF9F-8B8F-9B03-F7685E038C60}"/>
              </a:ext>
            </a:extLst>
          </p:cNvPr>
          <p:cNvSpPr/>
          <p:nvPr/>
        </p:nvSpPr>
        <p:spPr bwMode="white">
          <a:xfrm>
            <a:off x="4097859" y="5064633"/>
            <a:ext cx="2728199" cy="34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F9ACF95-9709-A90E-0C46-548D9A6DF20A}"/>
              </a:ext>
            </a:extLst>
          </p:cNvPr>
          <p:cNvSpPr/>
          <p:nvPr/>
        </p:nvSpPr>
        <p:spPr bwMode="white">
          <a:xfrm>
            <a:off x="6938727" y="5056577"/>
            <a:ext cx="973783" cy="354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E361533-35CF-AF99-F735-26B4ACFAD53F}"/>
              </a:ext>
            </a:extLst>
          </p:cNvPr>
          <p:cNvSpPr/>
          <p:nvPr/>
        </p:nvSpPr>
        <p:spPr bwMode="white">
          <a:xfrm>
            <a:off x="3614992" y="5902451"/>
            <a:ext cx="2897203" cy="410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87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70B2C0-B140-746B-6E7C-F14085A4C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8"/>
          <a:stretch/>
        </p:blipFill>
        <p:spPr>
          <a:xfrm>
            <a:off x="720000" y="1080000"/>
            <a:ext cx="10507633" cy="5060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809606-C77C-630D-3FD4-E07DDC917B0D}"/>
              </a:ext>
            </a:extLst>
          </p:cNvPr>
          <p:cNvSpPr/>
          <p:nvPr/>
        </p:nvSpPr>
        <p:spPr bwMode="white">
          <a:xfrm>
            <a:off x="3402767" y="1080000"/>
            <a:ext cx="4210191" cy="838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7FB33E-80E2-DD26-FB49-E1DB21BEB593}"/>
              </a:ext>
            </a:extLst>
          </p:cNvPr>
          <p:cNvSpPr/>
          <p:nvPr/>
        </p:nvSpPr>
        <p:spPr bwMode="white">
          <a:xfrm>
            <a:off x="3402767" y="2338466"/>
            <a:ext cx="2353662" cy="552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5437DD0-BA0D-B06B-9F75-4E84D2C80A14}"/>
              </a:ext>
            </a:extLst>
          </p:cNvPr>
          <p:cNvSpPr/>
          <p:nvPr/>
        </p:nvSpPr>
        <p:spPr bwMode="white">
          <a:xfrm>
            <a:off x="3747570" y="3338431"/>
            <a:ext cx="1123438" cy="514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BE2D8C5-D2DD-0ACF-C5DF-7B64DA03A23A}"/>
              </a:ext>
            </a:extLst>
          </p:cNvPr>
          <p:cNvSpPr/>
          <p:nvPr/>
        </p:nvSpPr>
        <p:spPr bwMode="white">
          <a:xfrm>
            <a:off x="5501390" y="4077325"/>
            <a:ext cx="4158510" cy="75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7A380EC-156E-6763-F9CD-F26EA3E60799}"/>
              </a:ext>
            </a:extLst>
          </p:cNvPr>
          <p:cNvSpPr/>
          <p:nvPr/>
        </p:nvSpPr>
        <p:spPr bwMode="white">
          <a:xfrm>
            <a:off x="5661223" y="5320514"/>
            <a:ext cx="1713719" cy="485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14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5696BE-F712-0736-822E-C81AE871F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0"/>
          <a:stretch/>
        </p:blipFill>
        <p:spPr>
          <a:xfrm>
            <a:off x="720000" y="1080000"/>
            <a:ext cx="9113548" cy="4781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493E057-CD8E-0BB4-1FD9-0832A198243D}"/>
              </a:ext>
            </a:extLst>
          </p:cNvPr>
          <p:cNvSpPr/>
          <p:nvPr/>
        </p:nvSpPr>
        <p:spPr bwMode="white">
          <a:xfrm>
            <a:off x="1678898" y="2998033"/>
            <a:ext cx="6760563" cy="709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C6BFE21-AA15-9425-CFAE-029F18CA2520}"/>
              </a:ext>
            </a:extLst>
          </p:cNvPr>
          <p:cNvSpPr/>
          <p:nvPr/>
        </p:nvSpPr>
        <p:spPr bwMode="white">
          <a:xfrm>
            <a:off x="1678898" y="4976734"/>
            <a:ext cx="6325850" cy="723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55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CAC61E-09B7-1C1C-79EC-7761F00C92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05"/>
          <a:stretch/>
        </p:blipFill>
        <p:spPr>
          <a:xfrm>
            <a:off x="720000" y="1080000"/>
            <a:ext cx="8409010" cy="4177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114CD7-D63A-8994-6942-EA8F5F4B5C81}"/>
              </a:ext>
            </a:extLst>
          </p:cNvPr>
          <p:cNvSpPr/>
          <p:nvPr/>
        </p:nvSpPr>
        <p:spPr bwMode="white">
          <a:xfrm>
            <a:off x="1852958" y="2188565"/>
            <a:ext cx="5836996" cy="675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5B8D97F-97C9-2066-60B1-2FAFE5705889}"/>
              </a:ext>
            </a:extLst>
          </p:cNvPr>
          <p:cNvSpPr/>
          <p:nvPr/>
        </p:nvSpPr>
        <p:spPr bwMode="white">
          <a:xfrm>
            <a:off x="1852958" y="4427934"/>
            <a:ext cx="3627371" cy="476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63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2023-07-20T12:05:23Z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