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D490DCB-A8D8-9C5E-1D19-1C056507AD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900118"/>
            <a:ext cx="6331238" cy="512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20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158C9F9-D630-F476-899B-C9C5DE36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75266"/>
            <a:ext cx="60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6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FCDDC63-C723-8B32-75E0-58056EF8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" y="570335"/>
            <a:ext cx="5892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72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90543D3-1605-D66A-6BCA-C6E7F912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31239" cy="2913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58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37" y="3342807"/>
            <a:ext cx="5906324" cy="110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7BF682-64B4-BA6A-B999-BFDE379E5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"/>
          <a:stretch/>
        </p:blipFill>
        <p:spPr>
          <a:xfrm>
            <a:off x="570098" y="1035029"/>
            <a:ext cx="10972328" cy="370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F8A1DB-6148-FE5A-CCF6-F8E35B9331CF}"/>
              </a:ext>
            </a:extLst>
          </p:cNvPr>
          <p:cNvSpPr/>
          <p:nvPr/>
        </p:nvSpPr>
        <p:spPr bwMode="white">
          <a:xfrm>
            <a:off x="1588808" y="1865039"/>
            <a:ext cx="276099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9F81F5-3143-CEDD-C0E8-F68415192010}"/>
              </a:ext>
            </a:extLst>
          </p:cNvPr>
          <p:cNvSpPr/>
          <p:nvPr/>
        </p:nvSpPr>
        <p:spPr bwMode="white">
          <a:xfrm>
            <a:off x="1607850" y="3725407"/>
            <a:ext cx="257057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5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8B023A-5E7D-BD25-A17C-8E570FC64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8"/>
          <a:stretch/>
        </p:blipFill>
        <p:spPr>
          <a:xfrm>
            <a:off x="839921" y="956731"/>
            <a:ext cx="9997968" cy="282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23F841-DD91-9610-419A-B8909A177371}"/>
              </a:ext>
            </a:extLst>
          </p:cNvPr>
          <p:cNvSpPr/>
          <p:nvPr/>
        </p:nvSpPr>
        <p:spPr bwMode="white">
          <a:xfrm>
            <a:off x="1013104" y="956731"/>
            <a:ext cx="636011" cy="58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548C7E-B271-8BA8-296B-343BD0123382}"/>
              </a:ext>
            </a:extLst>
          </p:cNvPr>
          <p:cNvSpPr/>
          <p:nvPr/>
        </p:nvSpPr>
        <p:spPr bwMode="white">
          <a:xfrm>
            <a:off x="1148950" y="2473377"/>
            <a:ext cx="500165" cy="40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2D0B35-880E-52B2-236D-3E4AC3A31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/>
        </p:blipFill>
        <p:spPr>
          <a:xfrm>
            <a:off x="585089" y="885127"/>
            <a:ext cx="11227161" cy="4542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97573F-DFFD-DB3D-1EAE-F6DCE1F37470}"/>
              </a:ext>
            </a:extLst>
          </p:cNvPr>
          <p:cNvSpPr/>
          <p:nvPr/>
        </p:nvSpPr>
        <p:spPr bwMode="white">
          <a:xfrm>
            <a:off x="1603799" y="1770857"/>
            <a:ext cx="276099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3891CA-129E-31AA-4815-4120B7C6858B}"/>
              </a:ext>
            </a:extLst>
          </p:cNvPr>
          <p:cNvSpPr/>
          <p:nvPr/>
        </p:nvSpPr>
        <p:spPr bwMode="white">
          <a:xfrm>
            <a:off x="1584758" y="2389916"/>
            <a:ext cx="314181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BD6961-4085-A6A7-F067-E46055063130}"/>
              </a:ext>
            </a:extLst>
          </p:cNvPr>
          <p:cNvSpPr/>
          <p:nvPr/>
        </p:nvSpPr>
        <p:spPr bwMode="white">
          <a:xfrm>
            <a:off x="1632361" y="3018499"/>
            <a:ext cx="238016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BE832B-5AB2-76A6-7F40-3D0363DA8158}"/>
              </a:ext>
            </a:extLst>
          </p:cNvPr>
          <p:cNvSpPr/>
          <p:nvPr/>
        </p:nvSpPr>
        <p:spPr bwMode="white">
          <a:xfrm>
            <a:off x="1603799" y="3637558"/>
            <a:ext cx="285619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B9BCDE-4F14-5D4D-08F9-F821CFE4F1F6}"/>
              </a:ext>
            </a:extLst>
          </p:cNvPr>
          <p:cNvSpPr/>
          <p:nvPr/>
        </p:nvSpPr>
        <p:spPr bwMode="white">
          <a:xfrm>
            <a:off x="1622841" y="4875676"/>
            <a:ext cx="257057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2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0E90E1-9B89-08ED-0281-2037DCF4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779961" y="960079"/>
            <a:ext cx="9848066" cy="453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D816A3-1A71-074A-A364-0CED9E90A663}"/>
              </a:ext>
            </a:extLst>
          </p:cNvPr>
          <p:cNvSpPr/>
          <p:nvPr/>
        </p:nvSpPr>
        <p:spPr bwMode="white">
          <a:xfrm>
            <a:off x="2112853" y="2477013"/>
            <a:ext cx="847338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0B15AC-E808-CD89-C2AE-9FAA19F1996D}"/>
              </a:ext>
            </a:extLst>
          </p:cNvPr>
          <p:cNvSpPr/>
          <p:nvPr/>
        </p:nvSpPr>
        <p:spPr bwMode="white">
          <a:xfrm>
            <a:off x="5844952" y="2467473"/>
            <a:ext cx="618842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6B5E5E-A07D-6107-D2BF-20E47DC79B9D}"/>
              </a:ext>
            </a:extLst>
          </p:cNvPr>
          <p:cNvSpPr/>
          <p:nvPr/>
        </p:nvSpPr>
        <p:spPr bwMode="white">
          <a:xfrm>
            <a:off x="7167419" y="2401455"/>
            <a:ext cx="438856" cy="342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B2214C-5C05-D6E8-0648-AA1C318E61D4}"/>
              </a:ext>
            </a:extLst>
          </p:cNvPr>
          <p:cNvSpPr/>
          <p:nvPr/>
        </p:nvSpPr>
        <p:spPr bwMode="white">
          <a:xfrm>
            <a:off x="2112853" y="3717274"/>
            <a:ext cx="495074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3C2978-5957-7AFD-4C56-A30A7C78B2F8}"/>
              </a:ext>
            </a:extLst>
          </p:cNvPr>
          <p:cNvSpPr/>
          <p:nvPr/>
        </p:nvSpPr>
        <p:spPr bwMode="white">
          <a:xfrm>
            <a:off x="3493349" y="3707734"/>
            <a:ext cx="599801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79D3F3-3309-B5CE-512D-70C353DE73C6}"/>
              </a:ext>
            </a:extLst>
          </p:cNvPr>
          <p:cNvSpPr/>
          <p:nvPr/>
        </p:nvSpPr>
        <p:spPr bwMode="white">
          <a:xfrm>
            <a:off x="4911927" y="3698194"/>
            <a:ext cx="1237685" cy="28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6E0348-CE65-A0C8-90B9-EBD1FBC02C5E}"/>
              </a:ext>
            </a:extLst>
          </p:cNvPr>
          <p:cNvSpPr/>
          <p:nvPr/>
        </p:nvSpPr>
        <p:spPr bwMode="white">
          <a:xfrm>
            <a:off x="2103332" y="4947995"/>
            <a:ext cx="656925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DF954C-D0C1-29A5-2A00-3AD38F9A085F}"/>
              </a:ext>
            </a:extLst>
          </p:cNvPr>
          <p:cNvSpPr/>
          <p:nvPr/>
        </p:nvSpPr>
        <p:spPr bwMode="white">
          <a:xfrm>
            <a:off x="3655200" y="4938455"/>
            <a:ext cx="418909" cy="28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441B94-883C-39C9-6665-95A4989737D9}"/>
              </a:ext>
            </a:extLst>
          </p:cNvPr>
          <p:cNvSpPr/>
          <p:nvPr/>
        </p:nvSpPr>
        <p:spPr bwMode="white">
          <a:xfrm>
            <a:off x="4902407" y="4938455"/>
            <a:ext cx="799735" cy="28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DE4EB8-7C7A-4D73-3B41-DBC51D20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795187"/>
            <a:ext cx="11520000" cy="311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6AD07DC-ED18-77F6-55A1-F65B95D7C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5"/>
          <a:stretch/>
        </p:blipFill>
        <p:spPr>
          <a:xfrm>
            <a:off x="989823" y="3913551"/>
            <a:ext cx="9578243" cy="250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34AB22-EC1F-B868-FE6B-44A8B3C90F10}"/>
              </a:ext>
            </a:extLst>
          </p:cNvPr>
          <p:cNvSpPr/>
          <p:nvPr/>
        </p:nvSpPr>
        <p:spPr bwMode="white">
          <a:xfrm>
            <a:off x="3950748" y="4094667"/>
            <a:ext cx="1180561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A50933-0A4C-04A9-9988-A86ED887EDD8}"/>
              </a:ext>
            </a:extLst>
          </p:cNvPr>
          <p:cNvSpPr/>
          <p:nvPr/>
        </p:nvSpPr>
        <p:spPr bwMode="white">
          <a:xfrm>
            <a:off x="7911343" y="4094667"/>
            <a:ext cx="1104396" cy="34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FDB45F-F73F-F827-55DD-7D55FCB6B896}"/>
              </a:ext>
            </a:extLst>
          </p:cNvPr>
          <p:cNvSpPr/>
          <p:nvPr/>
        </p:nvSpPr>
        <p:spPr bwMode="white">
          <a:xfrm>
            <a:off x="5597823" y="4714275"/>
            <a:ext cx="1294809" cy="333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1BE836-30DC-8714-11B9-8F281E40C228}"/>
              </a:ext>
            </a:extLst>
          </p:cNvPr>
          <p:cNvSpPr/>
          <p:nvPr/>
        </p:nvSpPr>
        <p:spPr bwMode="white">
          <a:xfrm>
            <a:off x="3550880" y="5333883"/>
            <a:ext cx="933024" cy="34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D5ABE1-F21D-A62B-D338-E66F0A288223}"/>
              </a:ext>
            </a:extLst>
          </p:cNvPr>
          <p:cNvSpPr/>
          <p:nvPr/>
        </p:nvSpPr>
        <p:spPr bwMode="white">
          <a:xfrm>
            <a:off x="6883112" y="5333883"/>
            <a:ext cx="923504" cy="343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5931F5-B0EA-D96F-0389-D224D98E4285}"/>
              </a:ext>
            </a:extLst>
          </p:cNvPr>
          <p:cNvSpPr/>
          <p:nvPr/>
        </p:nvSpPr>
        <p:spPr bwMode="white">
          <a:xfrm>
            <a:off x="5597823" y="5953491"/>
            <a:ext cx="1028231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05F57C-B954-5614-C145-5D74D8DF7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r="1813"/>
          <a:stretch/>
        </p:blipFill>
        <p:spPr>
          <a:xfrm>
            <a:off x="839450" y="600315"/>
            <a:ext cx="4946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1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3F9533F-E7DF-EAFE-EA44-843BDD4E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75265"/>
            <a:ext cx="45928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49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