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6" r:id="rId8"/>
    <p:sldId id="267" r:id="rId9"/>
    <p:sldId id="268" r:id="rId10"/>
    <p:sldId id="269" r:id="rId11"/>
    <p:sldId id="27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F4FF779-8323-C70A-C2BD-E19B38E60C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720236"/>
            <a:ext cx="6274115" cy="537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1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8A5E6A7-D594-B2DA-9D55-BA3C4550FC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" y="675265"/>
            <a:ext cx="4929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83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4" y="2041375"/>
            <a:ext cx="8716591" cy="25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F8EA53-DE48-4EF7-6C25-11161A4C5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720000" y="1080000"/>
            <a:ext cx="10417692" cy="3220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AAA5BF-54F5-5D33-F208-975F95D83540}"/>
              </a:ext>
            </a:extLst>
          </p:cNvPr>
          <p:cNvSpPr/>
          <p:nvPr/>
        </p:nvSpPr>
        <p:spPr bwMode="white">
          <a:xfrm>
            <a:off x="2814545" y="1804075"/>
            <a:ext cx="1161520" cy="4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6B4AE0-FD16-A653-0140-714FA2CB8335}"/>
              </a:ext>
            </a:extLst>
          </p:cNvPr>
          <p:cNvSpPr/>
          <p:nvPr/>
        </p:nvSpPr>
        <p:spPr bwMode="white">
          <a:xfrm>
            <a:off x="8650710" y="1927928"/>
            <a:ext cx="1161520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42E2AC-C12C-3E4B-A733-F7961E93FC29}"/>
              </a:ext>
            </a:extLst>
          </p:cNvPr>
          <p:cNvSpPr/>
          <p:nvPr/>
        </p:nvSpPr>
        <p:spPr bwMode="white">
          <a:xfrm>
            <a:off x="3024000" y="2566257"/>
            <a:ext cx="1380495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0B70A4-0DD9-0BE5-87EF-0B6335CB065A}"/>
              </a:ext>
            </a:extLst>
          </p:cNvPr>
          <p:cNvSpPr/>
          <p:nvPr/>
        </p:nvSpPr>
        <p:spPr bwMode="white">
          <a:xfrm>
            <a:off x="8831603" y="2566257"/>
            <a:ext cx="1580429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A3216F-5685-7600-2924-4E8FE7F2670D}"/>
              </a:ext>
            </a:extLst>
          </p:cNvPr>
          <p:cNvSpPr/>
          <p:nvPr/>
        </p:nvSpPr>
        <p:spPr bwMode="white">
          <a:xfrm>
            <a:off x="2995438" y="3195058"/>
            <a:ext cx="1704198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2FB460-9E06-1609-2EA0-C79944DBF077}"/>
              </a:ext>
            </a:extLst>
          </p:cNvPr>
          <p:cNvSpPr/>
          <p:nvPr/>
        </p:nvSpPr>
        <p:spPr bwMode="white">
          <a:xfrm>
            <a:off x="8688793" y="3195058"/>
            <a:ext cx="1370975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C16ACC-AFE2-A285-F821-DCD2D2F8121E}"/>
              </a:ext>
            </a:extLst>
          </p:cNvPr>
          <p:cNvSpPr/>
          <p:nvPr/>
        </p:nvSpPr>
        <p:spPr bwMode="white">
          <a:xfrm>
            <a:off x="2947834" y="3833386"/>
            <a:ext cx="1332892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CFD001-D8E0-66E7-DA16-BF4AC0DD8AB3}"/>
              </a:ext>
            </a:extLst>
          </p:cNvPr>
          <p:cNvSpPr/>
          <p:nvPr/>
        </p:nvSpPr>
        <p:spPr bwMode="white">
          <a:xfrm>
            <a:off x="8479338" y="3833386"/>
            <a:ext cx="1161520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2EDC67-EC90-3774-9856-F98689637D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885128"/>
            <a:ext cx="11520000" cy="3953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A6487D-7D02-F2F4-04B5-3D6F2781E1AC}"/>
              </a:ext>
            </a:extLst>
          </p:cNvPr>
          <p:cNvSpPr/>
          <p:nvPr/>
        </p:nvSpPr>
        <p:spPr bwMode="white">
          <a:xfrm>
            <a:off x="3863839" y="1809286"/>
            <a:ext cx="1275768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557494-075D-5E5E-E4E7-97B1BDE51721}"/>
              </a:ext>
            </a:extLst>
          </p:cNvPr>
          <p:cNvSpPr/>
          <p:nvPr/>
        </p:nvSpPr>
        <p:spPr bwMode="white">
          <a:xfrm>
            <a:off x="4530285" y="2371404"/>
            <a:ext cx="1152000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F83A16-E380-190C-03D1-8F853664E7C9}"/>
              </a:ext>
            </a:extLst>
          </p:cNvPr>
          <p:cNvSpPr/>
          <p:nvPr/>
        </p:nvSpPr>
        <p:spPr bwMode="white">
          <a:xfrm>
            <a:off x="3987607" y="3009738"/>
            <a:ext cx="1161520" cy="4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331C10-4F05-A0D9-1DE9-3056660251C8}"/>
              </a:ext>
            </a:extLst>
          </p:cNvPr>
          <p:cNvSpPr/>
          <p:nvPr/>
        </p:nvSpPr>
        <p:spPr bwMode="white">
          <a:xfrm>
            <a:off x="4092335" y="3714768"/>
            <a:ext cx="904462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A651D7-2951-8242-75F4-DF62A716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0"/>
          <a:stretch/>
        </p:blipFill>
        <p:spPr>
          <a:xfrm>
            <a:off x="600079" y="395152"/>
            <a:ext cx="10192839" cy="377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679E44-3D99-A7B0-5A7E-9320C69A17FD}"/>
              </a:ext>
            </a:extLst>
          </p:cNvPr>
          <p:cNvSpPr/>
          <p:nvPr/>
        </p:nvSpPr>
        <p:spPr bwMode="white">
          <a:xfrm>
            <a:off x="1637831" y="1310221"/>
            <a:ext cx="257057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56E0CF-76DF-6B9A-A850-0CEA60BC9411}"/>
              </a:ext>
            </a:extLst>
          </p:cNvPr>
          <p:cNvSpPr/>
          <p:nvPr/>
        </p:nvSpPr>
        <p:spPr bwMode="white">
          <a:xfrm>
            <a:off x="1618789" y="3207084"/>
            <a:ext cx="276099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ADEA7D2-D074-4701-B3D2-AEABAB4FA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0" b="3624"/>
          <a:stretch/>
        </p:blipFill>
        <p:spPr>
          <a:xfrm>
            <a:off x="1214676" y="4169814"/>
            <a:ext cx="9008616" cy="259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EB920B-4222-1713-413A-C7D5DBABB3F0}"/>
              </a:ext>
            </a:extLst>
          </p:cNvPr>
          <p:cNvSpPr/>
          <p:nvPr/>
        </p:nvSpPr>
        <p:spPr bwMode="white">
          <a:xfrm>
            <a:off x="1633585" y="4474856"/>
            <a:ext cx="266578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4FBFAB-74C5-2679-45AA-9EB8D53256F7}"/>
              </a:ext>
            </a:extLst>
          </p:cNvPr>
          <p:cNvSpPr/>
          <p:nvPr/>
        </p:nvSpPr>
        <p:spPr bwMode="white">
          <a:xfrm>
            <a:off x="1614543" y="5752221"/>
            <a:ext cx="314181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2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7F242F-18B4-2A39-B569-2C2938DF1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4"/>
          <a:stretch/>
        </p:blipFill>
        <p:spPr>
          <a:xfrm>
            <a:off x="315266" y="765208"/>
            <a:ext cx="9773115" cy="512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116A3A-D0AD-7067-CA56-6E9C32690CBB}"/>
              </a:ext>
            </a:extLst>
          </p:cNvPr>
          <p:cNvSpPr/>
          <p:nvPr/>
        </p:nvSpPr>
        <p:spPr bwMode="white">
          <a:xfrm>
            <a:off x="3714142" y="2327279"/>
            <a:ext cx="314181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151297-EEE3-6D32-B06F-8383E1D6283A}"/>
              </a:ext>
            </a:extLst>
          </p:cNvPr>
          <p:cNvSpPr/>
          <p:nvPr/>
        </p:nvSpPr>
        <p:spPr bwMode="white">
          <a:xfrm>
            <a:off x="3714142" y="3594081"/>
            <a:ext cx="276099" cy="27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40623C-C0AA-5E56-FD20-2D1835696368}"/>
              </a:ext>
            </a:extLst>
          </p:cNvPr>
          <p:cNvSpPr/>
          <p:nvPr/>
        </p:nvSpPr>
        <p:spPr bwMode="white">
          <a:xfrm>
            <a:off x="3733183" y="4860882"/>
            <a:ext cx="257057" cy="27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4008C4A-B35E-7D5C-C640-BC1A6AB7B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1"/>
          <a:stretch/>
        </p:blipFill>
        <p:spPr>
          <a:xfrm>
            <a:off x="5306754" y="2327279"/>
            <a:ext cx="6475279" cy="2105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46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78CC5C-6964-ACB8-77B4-A32E57A1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/>
          <a:stretch/>
        </p:blipFill>
        <p:spPr>
          <a:xfrm>
            <a:off x="884419" y="615305"/>
            <a:ext cx="4890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4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32CB41D-FA7A-E0BD-4CB7-CA635ECE84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690256"/>
            <a:ext cx="4929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84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4C4F6D1-AF43-AF05-8697-528BAF59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" y="540355"/>
            <a:ext cx="4968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95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