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B821EE-67DB-37F6-1042-D6E9F489F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7"/>
          <a:stretch/>
        </p:blipFill>
        <p:spPr>
          <a:xfrm>
            <a:off x="809941" y="795186"/>
            <a:ext cx="10567593" cy="5426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2E71F8-C3A6-41C7-D7A3-21CAAD1C43E4}"/>
              </a:ext>
            </a:extLst>
          </p:cNvPr>
          <p:cNvSpPr/>
          <p:nvPr/>
        </p:nvSpPr>
        <p:spPr bwMode="white">
          <a:xfrm>
            <a:off x="1933379" y="2083633"/>
            <a:ext cx="9534096" cy="637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854CD86-6215-1965-C21B-A14D310A6ABB}"/>
              </a:ext>
            </a:extLst>
          </p:cNvPr>
          <p:cNvSpPr/>
          <p:nvPr/>
        </p:nvSpPr>
        <p:spPr bwMode="white">
          <a:xfrm>
            <a:off x="1094283" y="3162925"/>
            <a:ext cx="3438236" cy="569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B7438F1-8364-F019-1F2E-EC4C39645CB0}"/>
              </a:ext>
            </a:extLst>
          </p:cNvPr>
          <p:cNvSpPr/>
          <p:nvPr/>
        </p:nvSpPr>
        <p:spPr bwMode="white">
          <a:xfrm>
            <a:off x="1933379" y="5496523"/>
            <a:ext cx="5360132" cy="543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0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DD48AE-AD14-3623-F299-400D46C61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3"/>
          <a:stretch/>
        </p:blipFill>
        <p:spPr>
          <a:xfrm>
            <a:off x="720000" y="1080000"/>
            <a:ext cx="9908026" cy="450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F611E1-4867-9268-4CEA-690F63A7AF30}"/>
              </a:ext>
            </a:extLst>
          </p:cNvPr>
          <p:cNvSpPr/>
          <p:nvPr/>
        </p:nvSpPr>
        <p:spPr bwMode="white">
          <a:xfrm>
            <a:off x="1833917" y="2488368"/>
            <a:ext cx="6755447" cy="62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BA2E02-F107-5FF3-A63E-3C39C86C22CC}"/>
              </a:ext>
            </a:extLst>
          </p:cNvPr>
          <p:cNvSpPr/>
          <p:nvPr/>
        </p:nvSpPr>
        <p:spPr bwMode="white">
          <a:xfrm>
            <a:off x="1833917" y="4706911"/>
            <a:ext cx="5406332" cy="61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24B916-C2AE-7C1C-C72F-9086E1D21D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0" y="735226"/>
            <a:ext cx="100363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4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678D61-AE4B-47BD-1473-EA6654AA22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7" y="990059"/>
            <a:ext cx="11520000" cy="4399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824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4236"/>
          <a:stretch/>
        </p:blipFill>
        <p:spPr>
          <a:xfrm>
            <a:off x="1547177" y="1880971"/>
            <a:ext cx="9097645" cy="141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10" y="3297836"/>
            <a:ext cx="5925377" cy="118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372608-D161-B120-A665-566CD7BF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80196"/>
            <a:ext cx="98579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5E6EFE-3F37-20E8-E6BA-84E3112A6F3B}"/>
              </a:ext>
            </a:extLst>
          </p:cNvPr>
          <p:cNvSpPr/>
          <p:nvPr/>
        </p:nvSpPr>
        <p:spPr bwMode="white">
          <a:xfrm>
            <a:off x="3384079" y="2908091"/>
            <a:ext cx="945055" cy="471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B322BC-27F9-5840-C5FF-FC4016A77778}"/>
              </a:ext>
            </a:extLst>
          </p:cNvPr>
          <p:cNvSpPr/>
          <p:nvPr/>
        </p:nvSpPr>
        <p:spPr bwMode="white">
          <a:xfrm>
            <a:off x="7180597" y="3020648"/>
            <a:ext cx="822850" cy="350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98D9B5-C363-D121-7A3E-CF1F33C747A6}"/>
              </a:ext>
            </a:extLst>
          </p:cNvPr>
          <p:cNvSpPr/>
          <p:nvPr/>
        </p:nvSpPr>
        <p:spPr bwMode="white">
          <a:xfrm>
            <a:off x="3384079" y="3900535"/>
            <a:ext cx="773968" cy="52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636C3B2-4B1C-F472-A429-97E4FC51BD10}"/>
              </a:ext>
            </a:extLst>
          </p:cNvPr>
          <p:cNvSpPr/>
          <p:nvPr/>
        </p:nvSpPr>
        <p:spPr bwMode="white">
          <a:xfrm>
            <a:off x="7180597" y="3982006"/>
            <a:ext cx="2590756" cy="43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D52285E-4CD4-A74B-A853-C94DCA16E838}"/>
              </a:ext>
            </a:extLst>
          </p:cNvPr>
          <p:cNvSpPr/>
          <p:nvPr/>
        </p:nvSpPr>
        <p:spPr bwMode="white">
          <a:xfrm>
            <a:off x="4581693" y="4811842"/>
            <a:ext cx="1604965" cy="563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7BC45D6-F63F-AA7A-F9A6-9213D4FA3F14}"/>
              </a:ext>
            </a:extLst>
          </p:cNvPr>
          <p:cNvSpPr/>
          <p:nvPr/>
        </p:nvSpPr>
        <p:spPr bwMode="white">
          <a:xfrm>
            <a:off x="3384079" y="5896575"/>
            <a:ext cx="2085640" cy="423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5975BA-7072-9BCB-A8CF-F809A550F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7"/>
          <a:stretch/>
        </p:blipFill>
        <p:spPr>
          <a:xfrm>
            <a:off x="720000" y="1080000"/>
            <a:ext cx="9413351" cy="4378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429481-C83F-67FD-8270-A963BC61F9A4}"/>
              </a:ext>
            </a:extLst>
          </p:cNvPr>
          <p:cNvSpPr/>
          <p:nvPr/>
        </p:nvSpPr>
        <p:spPr bwMode="white">
          <a:xfrm>
            <a:off x="3528595" y="1299407"/>
            <a:ext cx="1475702" cy="553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DB2398-50DF-A21B-5B67-87A06CD61715}"/>
              </a:ext>
            </a:extLst>
          </p:cNvPr>
          <p:cNvSpPr/>
          <p:nvPr/>
        </p:nvSpPr>
        <p:spPr bwMode="white">
          <a:xfrm>
            <a:off x="2966876" y="2568153"/>
            <a:ext cx="1285289" cy="410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0173DA-3C8F-00C1-93EA-C843EC399593}"/>
              </a:ext>
            </a:extLst>
          </p:cNvPr>
          <p:cNvSpPr/>
          <p:nvPr/>
        </p:nvSpPr>
        <p:spPr bwMode="white">
          <a:xfrm>
            <a:off x="3538115" y="3684268"/>
            <a:ext cx="2113586" cy="50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9C568F-C739-33C8-3B79-C3808057DC10}"/>
              </a:ext>
            </a:extLst>
          </p:cNvPr>
          <p:cNvSpPr/>
          <p:nvPr/>
        </p:nvSpPr>
        <p:spPr bwMode="white">
          <a:xfrm>
            <a:off x="3804694" y="4646951"/>
            <a:ext cx="1742280" cy="65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7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7328DA-93AB-5EC1-1821-BF6E970C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1" y="585324"/>
            <a:ext cx="94805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D49B45-6100-E0A6-DC30-A7354E6A9620}"/>
              </a:ext>
            </a:extLst>
          </p:cNvPr>
          <p:cNvSpPr/>
          <p:nvPr/>
        </p:nvSpPr>
        <p:spPr bwMode="white">
          <a:xfrm>
            <a:off x="3688855" y="2035119"/>
            <a:ext cx="485781" cy="40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537D91-B8C1-F2B8-AA44-CA61A9E15ABD}"/>
              </a:ext>
            </a:extLst>
          </p:cNvPr>
          <p:cNvSpPr/>
          <p:nvPr/>
        </p:nvSpPr>
        <p:spPr bwMode="white">
          <a:xfrm>
            <a:off x="7778822" y="2019446"/>
            <a:ext cx="924551" cy="41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798979-0AD6-DBE1-5926-9F28D783B4A5}"/>
              </a:ext>
            </a:extLst>
          </p:cNvPr>
          <p:cNvSpPr/>
          <p:nvPr/>
        </p:nvSpPr>
        <p:spPr bwMode="white">
          <a:xfrm>
            <a:off x="3163898" y="2944181"/>
            <a:ext cx="3228096" cy="431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30E181-CA1A-2D41-6AC4-D135D9B08CE6}"/>
              </a:ext>
            </a:extLst>
          </p:cNvPr>
          <p:cNvSpPr/>
          <p:nvPr/>
        </p:nvSpPr>
        <p:spPr bwMode="white">
          <a:xfrm>
            <a:off x="3242250" y="3868915"/>
            <a:ext cx="916716" cy="423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2A88FD3-B989-DF41-A490-E318D0AEDA2D}"/>
              </a:ext>
            </a:extLst>
          </p:cNvPr>
          <p:cNvSpPr/>
          <p:nvPr/>
        </p:nvSpPr>
        <p:spPr bwMode="white">
          <a:xfrm>
            <a:off x="7684800" y="3861079"/>
            <a:ext cx="908881" cy="423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DA13C3A-03F6-7C2C-56DB-D16331F5E16A}"/>
              </a:ext>
            </a:extLst>
          </p:cNvPr>
          <p:cNvSpPr/>
          <p:nvPr/>
        </p:nvSpPr>
        <p:spPr bwMode="white">
          <a:xfrm>
            <a:off x="4127626" y="4785813"/>
            <a:ext cx="932387" cy="40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151A641-50CC-2415-6980-F67C4063C444}"/>
              </a:ext>
            </a:extLst>
          </p:cNvPr>
          <p:cNvSpPr/>
          <p:nvPr/>
        </p:nvSpPr>
        <p:spPr bwMode="white">
          <a:xfrm>
            <a:off x="8389966" y="4785813"/>
            <a:ext cx="901046" cy="423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161D7DC-C7BF-1520-F470-E5E35A60ECC0}"/>
              </a:ext>
            </a:extLst>
          </p:cNvPr>
          <p:cNvSpPr/>
          <p:nvPr/>
        </p:nvSpPr>
        <p:spPr bwMode="white">
          <a:xfrm>
            <a:off x="3524316" y="5702711"/>
            <a:ext cx="477946" cy="423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897C7CD-8E88-D2F9-6F5D-68BFCAEE06E2}"/>
              </a:ext>
            </a:extLst>
          </p:cNvPr>
          <p:cNvSpPr/>
          <p:nvPr/>
        </p:nvSpPr>
        <p:spPr bwMode="white">
          <a:xfrm>
            <a:off x="7794492" y="5694875"/>
            <a:ext cx="924551" cy="423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6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1A7BF9-ABA2-E9A8-E04A-449F2B488D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0" y="645285"/>
            <a:ext cx="8467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E95D0C-9704-4EF1-5A45-956BE0D3D807}"/>
              </a:ext>
            </a:extLst>
          </p:cNvPr>
          <p:cNvSpPr/>
          <p:nvPr/>
        </p:nvSpPr>
        <p:spPr bwMode="white">
          <a:xfrm>
            <a:off x="5526654" y="1603947"/>
            <a:ext cx="2939200" cy="504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7D4A3C-D0C8-E4F1-5B93-1745FB2422FA}"/>
              </a:ext>
            </a:extLst>
          </p:cNvPr>
          <p:cNvSpPr/>
          <p:nvPr/>
        </p:nvSpPr>
        <p:spPr bwMode="white">
          <a:xfrm>
            <a:off x="1243821" y="2604944"/>
            <a:ext cx="1329637" cy="32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630CDC-8C01-38E1-8353-8B81920931D1}"/>
              </a:ext>
            </a:extLst>
          </p:cNvPr>
          <p:cNvSpPr/>
          <p:nvPr/>
        </p:nvSpPr>
        <p:spPr bwMode="white">
          <a:xfrm>
            <a:off x="2874377" y="3236819"/>
            <a:ext cx="2057386" cy="482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818EB0F-F4C8-3F90-907B-EE1A20CFE96B}"/>
              </a:ext>
            </a:extLst>
          </p:cNvPr>
          <p:cNvSpPr/>
          <p:nvPr/>
        </p:nvSpPr>
        <p:spPr bwMode="white">
          <a:xfrm>
            <a:off x="2874377" y="4085658"/>
            <a:ext cx="2252258" cy="482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942DC9B-A27F-EF84-075F-F4FE0A77C7F8}"/>
              </a:ext>
            </a:extLst>
          </p:cNvPr>
          <p:cNvSpPr/>
          <p:nvPr/>
        </p:nvSpPr>
        <p:spPr bwMode="white">
          <a:xfrm>
            <a:off x="2874377" y="4934496"/>
            <a:ext cx="3995910" cy="46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D21D9CE-0C44-55C5-A301-B4352EF620F7}"/>
              </a:ext>
            </a:extLst>
          </p:cNvPr>
          <p:cNvSpPr/>
          <p:nvPr/>
        </p:nvSpPr>
        <p:spPr bwMode="white">
          <a:xfrm>
            <a:off x="3087973" y="5548403"/>
            <a:ext cx="2438681" cy="674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2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002EE3-3E45-85F0-F347-E8EB02B74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0"/>
          <a:stretch/>
        </p:blipFill>
        <p:spPr>
          <a:xfrm>
            <a:off x="749980" y="630295"/>
            <a:ext cx="8948656" cy="5609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ACB465-22EB-2149-D0EE-0FFCABDB3CAF}"/>
              </a:ext>
            </a:extLst>
          </p:cNvPr>
          <p:cNvSpPr/>
          <p:nvPr/>
        </p:nvSpPr>
        <p:spPr bwMode="white">
          <a:xfrm>
            <a:off x="4110773" y="735053"/>
            <a:ext cx="3436958" cy="6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BC17CA-13DB-C578-BBE7-1C4718D89A80}"/>
              </a:ext>
            </a:extLst>
          </p:cNvPr>
          <p:cNvSpPr/>
          <p:nvPr/>
        </p:nvSpPr>
        <p:spPr bwMode="white">
          <a:xfrm>
            <a:off x="4002374" y="1744536"/>
            <a:ext cx="3069324" cy="8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06DFD02-D2BE-7892-0FCB-554FB6222D01}"/>
              </a:ext>
            </a:extLst>
          </p:cNvPr>
          <p:cNvSpPr/>
          <p:nvPr/>
        </p:nvSpPr>
        <p:spPr bwMode="white">
          <a:xfrm>
            <a:off x="2713219" y="2954012"/>
            <a:ext cx="2854215" cy="68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F1C07E2-B762-C1CA-5C78-25C9BEFDF949}"/>
              </a:ext>
            </a:extLst>
          </p:cNvPr>
          <p:cNvSpPr/>
          <p:nvPr/>
        </p:nvSpPr>
        <p:spPr bwMode="white">
          <a:xfrm>
            <a:off x="4120294" y="4344434"/>
            <a:ext cx="2818115" cy="4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0C1E364-2FE5-BFAC-2C88-0CEACDA88155}"/>
              </a:ext>
            </a:extLst>
          </p:cNvPr>
          <p:cNvSpPr/>
          <p:nvPr/>
        </p:nvSpPr>
        <p:spPr bwMode="white">
          <a:xfrm>
            <a:off x="3657600" y="5372967"/>
            <a:ext cx="2823817" cy="504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B9A145-CBCC-424F-6790-341282119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8"/>
          <a:stretch/>
        </p:blipFill>
        <p:spPr>
          <a:xfrm>
            <a:off x="720000" y="1080000"/>
            <a:ext cx="9338400" cy="436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7C689A-1839-B9BD-68CC-CFD3AB825490}"/>
              </a:ext>
            </a:extLst>
          </p:cNvPr>
          <p:cNvSpPr/>
          <p:nvPr/>
        </p:nvSpPr>
        <p:spPr bwMode="white">
          <a:xfrm>
            <a:off x="7403504" y="1242053"/>
            <a:ext cx="1656595" cy="524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0F331E-553C-B5DD-2D47-C7447416FEB9}"/>
              </a:ext>
            </a:extLst>
          </p:cNvPr>
          <p:cNvSpPr/>
          <p:nvPr/>
        </p:nvSpPr>
        <p:spPr bwMode="white">
          <a:xfrm>
            <a:off x="5147107" y="2357363"/>
            <a:ext cx="1113917" cy="524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F08216-051C-DD76-14EA-BC371AF1FBE0}"/>
              </a:ext>
            </a:extLst>
          </p:cNvPr>
          <p:cNvSpPr/>
          <p:nvPr/>
        </p:nvSpPr>
        <p:spPr bwMode="white">
          <a:xfrm>
            <a:off x="4480661" y="3472672"/>
            <a:ext cx="1132958" cy="514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772F3C-15E7-1D71-28DE-F8C873A9C36D}"/>
              </a:ext>
            </a:extLst>
          </p:cNvPr>
          <p:cNvSpPr/>
          <p:nvPr/>
        </p:nvSpPr>
        <p:spPr bwMode="white">
          <a:xfrm>
            <a:off x="6422876" y="4578449"/>
            <a:ext cx="1694677" cy="514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5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1D489D-4338-36E3-9902-110E87DE4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"/>
          <a:stretch/>
        </p:blipFill>
        <p:spPr>
          <a:xfrm>
            <a:off x="672000" y="690256"/>
            <a:ext cx="10825456" cy="5492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C9C317-004A-CD7A-7464-D6DEF31E7B77}"/>
              </a:ext>
            </a:extLst>
          </p:cNvPr>
          <p:cNvSpPr/>
          <p:nvPr/>
        </p:nvSpPr>
        <p:spPr bwMode="white">
          <a:xfrm>
            <a:off x="1795438" y="3141067"/>
            <a:ext cx="8387702" cy="543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AACE06-141F-2DC6-5182-D8208F8CEC58}"/>
              </a:ext>
            </a:extLst>
          </p:cNvPr>
          <p:cNvSpPr/>
          <p:nvPr/>
        </p:nvSpPr>
        <p:spPr bwMode="white">
          <a:xfrm>
            <a:off x="1630899" y="5291528"/>
            <a:ext cx="8139658" cy="615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0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