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00" y="3297836"/>
            <a:ext cx="5896798" cy="108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370791-A499-EA92-2AB0-E4B92604A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4"/>
          <a:stretch/>
        </p:blipFill>
        <p:spPr>
          <a:xfrm>
            <a:off x="720000" y="1080000"/>
            <a:ext cx="11047279" cy="3674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A61BCD-D22B-BE50-8AEA-3F0CE8EAD3B9}"/>
              </a:ext>
            </a:extLst>
          </p:cNvPr>
          <p:cNvSpPr/>
          <p:nvPr/>
        </p:nvSpPr>
        <p:spPr bwMode="white">
          <a:xfrm>
            <a:off x="1510214" y="1881738"/>
            <a:ext cx="228495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84C317-D3EC-7CEE-FAB6-705A2A3AB915}"/>
              </a:ext>
            </a:extLst>
          </p:cNvPr>
          <p:cNvSpPr/>
          <p:nvPr/>
        </p:nvSpPr>
        <p:spPr bwMode="white">
          <a:xfrm>
            <a:off x="1491173" y="2483042"/>
            <a:ext cx="266578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959DAC-CD19-1DD1-20FA-1F5EFFC86B4B}"/>
              </a:ext>
            </a:extLst>
          </p:cNvPr>
          <p:cNvSpPr/>
          <p:nvPr/>
        </p:nvSpPr>
        <p:spPr bwMode="white">
          <a:xfrm>
            <a:off x="1510214" y="3084345"/>
            <a:ext cx="228495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08E84E-C251-866F-AC54-B8EEA234F514}"/>
              </a:ext>
            </a:extLst>
          </p:cNvPr>
          <p:cNvSpPr/>
          <p:nvPr/>
        </p:nvSpPr>
        <p:spPr bwMode="white">
          <a:xfrm>
            <a:off x="1491173" y="3685649"/>
            <a:ext cx="266578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1C8F5C-AA5C-7081-AE4D-B197E64A5392}"/>
              </a:ext>
            </a:extLst>
          </p:cNvPr>
          <p:cNvSpPr/>
          <p:nvPr/>
        </p:nvSpPr>
        <p:spPr bwMode="white">
          <a:xfrm>
            <a:off x="1519735" y="4296497"/>
            <a:ext cx="218975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863B0B-047B-562E-FA9E-4CE504C8F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7"/>
          <a:stretch/>
        </p:blipFill>
        <p:spPr>
          <a:xfrm>
            <a:off x="330256" y="465403"/>
            <a:ext cx="10627554" cy="2721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4DDB81-55F4-EBF0-EDE9-01C61F4E4801}"/>
              </a:ext>
            </a:extLst>
          </p:cNvPr>
          <p:cNvSpPr/>
          <p:nvPr/>
        </p:nvSpPr>
        <p:spPr bwMode="white">
          <a:xfrm>
            <a:off x="1558421" y="2767123"/>
            <a:ext cx="238016" cy="21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18F048-64EE-365D-7EE8-A89842185CE0}"/>
              </a:ext>
            </a:extLst>
          </p:cNvPr>
          <p:cNvSpPr/>
          <p:nvPr/>
        </p:nvSpPr>
        <p:spPr bwMode="white">
          <a:xfrm>
            <a:off x="3614884" y="2767123"/>
            <a:ext cx="238016" cy="21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D3DD6A-2D9F-0860-B866-D7F1B8EF946A}"/>
              </a:ext>
            </a:extLst>
          </p:cNvPr>
          <p:cNvSpPr/>
          <p:nvPr/>
        </p:nvSpPr>
        <p:spPr bwMode="white">
          <a:xfrm>
            <a:off x="5699908" y="2767123"/>
            <a:ext cx="190413" cy="21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2F9283-2AB2-2FA3-D9F3-6F7D394478E2}"/>
              </a:ext>
            </a:extLst>
          </p:cNvPr>
          <p:cNvSpPr/>
          <p:nvPr/>
        </p:nvSpPr>
        <p:spPr bwMode="white">
          <a:xfrm>
            <a:off x="7746851" y="2767123"/>
            <a:ext cx="199933" cy="21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F641A6-8D58-B011-89D1-57D5F2BB92AD}"/>
              </a:ext>
            </a:extLst>
          </p:cNvPr>
          <p:cNvSpPr/>
          <p:nvPr/>
        </p:nvSpPr>
        <p:spPr bwMode="white">
          <a:xfrm>
            <a:off x="9774751" y="2767123"/>
            <a:ext cx="238016" cy="21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27BFF2B2-5640-7029-2399-F2344435E9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3187354"/>
            <a:ext cx="11520000" cy="3121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0557C6-02AC-45DA-EA10-9A8F6899BE2B}"/>
              </a:ext>
            </a:extLst>
          </p:cNvPr>
          <p:cNvSpPr/>
          <p:nvPr/>
        </p:nvSpPr>
        <p:spPr bwMode="white">
          <a:xfrm>
            <a:off x="1129991" y="4065563"/>
            <a:ext cx="218975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BC506E-0229-A376-CEC7-70004E58C287}"/>
              </a:ext>
            </a:extLst>
          </p:cNvPr>
          <p:cNvSpPr/>
          <p:nvPr/>
        </p:nvSpPr>
        <p:spPr bwMode="white">
          <a:xfrm>
            <a:off x="1110950" y="4676492"/>
            <a:ext cx="257057" cy="21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909F7F-E569-EC6F-44BE-C1EA3C4602CA}"/>
              </a:ext>
            </a:extLst>
          </p:cNvPr>
          <p:cNvSpPr/>
          <p:nvPr/>
        </p:nvSpPr>
        <p:spPr bwMode="white">
          <a:xfrm>
            <a:off x="1110950" y="5277875"/>
            <a:ext cx="257057" cy="21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FC1FE9-0DBF-3962-C4E5-8EA6B20AFBBF}"/>
              </a:ext>
            </a:extLst>
          </p:cNvPr>
          <p:cNvSpPr/>
          <p:nvPr/>
        </p:nvSpPr>
        <p:spPr bwMode="white">
          <a:xfrm>
            <a:off x="1129991" y="5879258"/>
            <a:ext cx="218975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0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03ECCE-6BDF-8B45-D177-3B3C78E37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/>
          <a:stretch/>
        </p:blipFill>
        <p:spPr>
          <a:xfrm>
            <a:off x="720000" y="1080000"/>
            <a:ext cx="10822426" cy="3081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23599A-F0AC-22C8-6F1A-BA90B5C53C45}"/>
              </a:ext>
            </a:extLst>
          </p:cNvPr>
          <p:cNvSpPr/>
          <p:nvPr/>
        </p:nvSpPr>
        <p:spPr bwMode="white">
          <a:xfrm>
            <a:off x="1510214" y="1948289"/>
            <a:ext cx="228495" cy="228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924139-3D51-F85C-DA2B-EE30D658FFA2}"/>
              </a:ext>
            </a:extLst>
          </p:cNvPr>
          <p:cNvSpPr/>
          <p:nvPr/>
        </p:nvSpPr>
        <p:spPr bwMode="white">
          <a:xfrm>
            <a:off x="1510214" y="3160078"/>
            <a:ext cx="228495" cy="21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1FBE53-9234-B40B-DE7E-D68C7F816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"/>
          <a:stretch/>
        </p:blipFill>
        <p:spPr>
          <a:xfrm>
            <a:off x="720000" y="1080000"/>
            <a:ext cx="10882387" cy="361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B6C45B-4533-137F-C616-CAA5757E1ABF}"/>
              </a:ext>
            </a:extLst>
          </p:cNvPr>
          <p:cNvSpPr/>
          <p:nvPr/>
        </p:nvSpPr>
        <p:spPr bwMode="white">
          <a:xfrm>
            <a:off x="1053223" y="1289990"/>
            <a:ext cx="218975" cy="21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0DF502-FA3D-DC33-51AF-0954080510A0}"/>
              </a:ext>
            </a:extLst>
          </p:cNvPr>
          <p:cNvSpPr/>
          <p:nvPr/>
        </p:nvSpPr>
        <p:spPr bwMode="white">
          <a:xfrm>
            <a:off x="1034181" y="2492662"/>
            <a:ext cx="238016" cy="21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EFD7C2-0631-29BF-D5A5-18F098A83513}"/>
              </a:ext>
            </a:extLst>
          </p:cNvPr>
          <p:cNvSpPr/>
          <p:nvPr/>
        </p:nvSpPr>
        <p:spPr bwMode="white">
          <a:xfrm>
            <a:off x="1024661" y="3704879"/>
            <a:ext cx="257057" cy="21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6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