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7" r:id="rId6"/>
    <p:sldId id="266" r:id="rId7"/>
    <p:sldId id="265" r:id="rId8"/>
    <p:sldId id="264" r:id="rId9"/>
    <p:sldId id="263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D41DC8-E99B-BC4E-ABDF-8637D3DAB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"/>
          <a:stretch/>
        </p:blipFill>
        <p:spPr>
          <a:xfrm>
            <a:off x="720000" y="1080000"/>
            <a:ext cx="10762466" cy="3915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15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338DC7-0637-CDB5-6826-C86FA14DB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/>
          <a:stretch/>
        </p:blipFill>
        <p:spPr>
          <a:xfrm>
            <a:off x="720000" y="1080000"/>
            <a:ext cx="10267790" cy="2449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EC7514-9F04-497A-D438-6AF1FD29A91A}"/>
              </a:ext>
            </a:extLst>
          </p:cNvPr>
          <p:cNvSpPr/>
          <p:nvPr/>
        </p:nvSpPr>
        <p:spPr bwMode="white">
          <a:xfrm>
            <a:off x="1053223" y="1232466"/>
            <a:ext cx="19041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884A29-D31D-AF10-1F89-0051F9BCA7EA}"/>
              </a:ext>
            </a:extLst>
          </p:cNvPr>
          <p:cNvSpPr/>
          <p:nvPr/>
        </p:nvSpPr>
        <p:spPr bwMode="white">
          <a:xfrm>
            <a:off x="1024661" y="1718455"/>
            <a:ext cx="22849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7A0C0D-F2D4-EF88-0CF6-E9D5CB38529A}"/>
              </a:ext>
            </a:extLst>
          </p:cNvPr>
          <p:cNvSpPr/>
          <p:nvPr/>
        </p:nvSpPr>
        <p:spPr bwMode="white">
          <a:xfrm>
            <a:off x="1024661" y="2204444"/>
            <a:ext cx="22849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1C5CCE-F240-3211-1086-A38D12B17281}"/>
              </a:ext>
            </a:extLst>
          </p:cNvPr>
          <p:cNvSpPr/>
          <p:nvPr/>
        </p:nvSpPr>
        <p:spPr bwMode="white">
          <a:xfrm>
            <a:off x="1024661" y="2690432"/>
            <a:ext cx="22849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D20C22-6069-5C96-A185-388790335AF0}"/>
              </a:ext>
            </a:extLst>
          </p:cNvPr>
          <p:cNvSpPr/>
          <p:nvPr/>
        </p:nvSpPr>
        <p:spPr bwMode="white">
          <a:xfrm>
            <a:off x="1053223" y="3176421"/>
            <a:ext cx="19041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1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44" y="3297836"/>
            <a:ext cx="3115110" cy="117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F21E75-08E1-EDB9-E063-0E96BAC8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945088"/>
            <a:ext cx="11520000" cy="421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FA4A1C-F802-05E6-C105-7532234382F5}"/>
              </a:ext>
            </a:extLst>
          </p:cNvPr>
          <p:cNvSpPr/>
          <p:nvPr/>
        </p:nvSpPr>
        <p:spPr bwMode="white">
          <a:xfrm>
            <a:off x="10628026" y="734518"/>
            <a:ext cx="1204210" cy="472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8F3522-5D19-14A9-98DC-30D9E378AB53}"/>
              </a:ext>
            </a:extLst>
          </p:cNvPr>
          <p:cNvSpPr/>
          <p:nvPr/>
        </p:nvSpPr>
        <p:spPr bwMode="white">
          <a:xfrm>
            <a:off x="1559839" y="2957296"/>
            <a:ext cx="476033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27AC55-3F6D-591A-888D-010338150CE4}"/>
              </a:ext>
            </a:extLst>
          </p:cNvPr>
          <p:cNvSpPr/>
          <p:nvPr/>
        </p:nvSpPr>
        <p:spPr bwMode="white">
          <a:xfrm>
            <a:off x="3492533" y="2957296"/>
            <a:ext cx="561719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A84750-294C-8FF7-9B1A-C16F6BA4990C}"/>
              </a:ext>
            </a:extLst>
          </p:cNvPr>
          <p:cNvSpPr/>
          <p:nvPr/>
        </p:nvSpPr>
        <p:spPr bwMode="white">
          <a:xfrm>
            <a:off x="5301459" y="2957296"/>
            <a:ext cx="1561388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08490C-251C-EC8A-E968-AFD04FC3E136}"/>
              </a:ext>
            </a:extLst>
          </p:cNvPr>
          <p:cNvSpPr/>
          <p:nvPr/>
        </p:nvSpPr>
        <p:spPr bwMode="white">
          <a:xfrm>
            <a:off x="7957723" y="2957296"/>
            <a:ext cx="1313851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03430B-E5F8-C6B0-FD60-6C40C6EB4627}"/>
              </a:ext>
            </a:extLst>
          </p:cNvPr>
          <p:cNvSpPr/>
          <p:nvPr/>
        </p:nvSpPr>
        <p:spPr bwMode="white">
          <a:xfrm>
            <a:off x="10366450" y="2957296"/>
            <a:ext cx="894943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C47096-86D8-FA14-6D79-0A6FA6E4BC75}"/>
              </a:ext>
            </a:extLst>
          </p:cNvPr>
          <p:cNvSpPr/>
          <p:nvPr/>
        </p:nvSpPr>
        <p:spPr bwMode="white">
          <a:xfrm>
            <a:off x="1359905" y="4788311"/>
            <a:ext cx="1066314" cy="269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B62D47-AADB-2597-5B3E-97C0A2978489}"/>
              </a:ext>
            </a:extLst>
          </p:cNvPr>
          <p:cNvSpPr/>
          <p:nvPr/>
        </p:nvSpPr>
        <p:spPr bwMode="white">
          <a:xfrm>
            <a:off x="3502054" y="4788311"/>
            <a:ext cx="542677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435D42-DF1D-82E4-B93C-CE543C05DD79}"/>
              </a:ext>
            </a:extLst>
          </p:cNvPr>
          <p:cNvSpPr/>
          <p:nvPr/>
        </p:nvSpPr>
        <p:spPr bwMode="white">
          <a:xfrm>
            <a:off x="5301459" y="4788311"/>
            <a:ext cx="1104396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AAE9BD-BBA8-B492-8661-BD07928EEA94}"/>
              </a:ext>
            </a:extLst>
          </p:cNvPr>
          <p:cNvSpPr/>
          <p:nvPr/>
        </p:nvSpPr>
        <p:spPr bwMode="white">
          <a:xfrm>
            <a:off x="7957723" y="4788311"/>
            <a:ext cx="1456661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3FE5D8-5DCA-F7D2-A35E-836C305BEDE9}"/>
              </a:ext>
            </a:extLst>
          </p:cNvPr>
          <p:cNvSpPr/>
          <p:nvPr/>
        </p:nvSpPr>
        <p:spPr bwMode="white">
          <a:xfrm>
            <a:off x="10366450" y="4788312"/>
            <a:ext cx="1047272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85" y="513071"/>
            <a:ext cx="10868620" cy="5919700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082231-533F-D36B-1D09-FE5F4A333152}"/>
              </a:ext>
            </a:extLst>
          </p:cNvPr>
          <p:cNvSpPr/>
          <p:nvPr/>
        </p:nvSpPr>
        <p:spPr bwMode="white">
          <a:xfrm>
            <a:off x="3198616" y="1284357"/>
            <a:ext cx="1628217" cy="4561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33D099-BAA5-4E30-CDDC-D10DCF184682}"/>
              </a:ext>
            </a:extLst>
          </p:cNvPr>
          <p:cNvSpPr/>
          <p:nvPr/>
        </p:nvSpPr>
        <p:spPr bwMode="white">
          <a:xfrm>
            <a:off x="7629992" y="1284357"/>
            <a:ext cx="1470227" cy="129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33D099-BAA5-4E30-CDDC-D10DCF184682}"/>
              </a:ext>
            </a:extLst>
          </p:cNvPr>
          <p:cNvSpPr/>
          <p:nvPr/>
        </p:nvSpPr>
        <p:spPr bwMode="white">
          <a:xfrm>
            <a:off x="6654441" y="1932975"/>
            <a:ext cx="2445778" cy="128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33D099-BAA5-4E30-CDDC-D10DCF184682}"/>
              </a:ext>
            </a:extLst>
          </p:cNvPr>
          <p:cNvSpPr/>
          <p:nvPr/>
        </p:nvSpPr>
        <p:spPr bwMode="white">
          <a:xfrm>
            <a:off x="6654441" y="2873176"/>
            <a:ext cx="2445778" cy="128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33D099-BAA5-4E30-CDDC-D10DCF184682}"/>
              </a:ext>
            </a:extLst>
          </p:cNvPr>
          <p:cNvSpPr/>
          <p:nvPr/>
        </p:nvSpPr>
        <p:spPr bwMode="white">
          <a:xfrm>
            <a:off x="7075357" y="4001497"/>
            <a:ext cx="2024862" cy="157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33D099-BAA5-4E30-CDDC-D10DCF184682}"/>
              </a:ext>
            </a:extLst>
          </p:cNvPr>
          <p:cNvSpPr/>
          <p:nvPr/>
        </p:nvSpPr>
        <p:spPr bwMode="white">
          <a:xfrm>
            <a:off x="6654441" y="5103287"/>
            <a:ext cx="2024862" cy="1254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2E7343-5F09-350F-D8B0-E76359728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5"/>
          <a:stretch/>
        </p:blipFill>
        <p:spPr>
          <a:xfrm>
            <a:off x="660039" y="934501"/>
            <a:ext cx="10447674" cy="375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5637C1-4620-8734-9FD3-BF0A417303E0}"/>
              </a:ext>
            </a:extLst>
          </p:cNvPr>
          <p:cNvSpPr/>
          <p:nvPr/>
        </p:nvSpPr>
        <p:spPr bwMode="white">
          <a:xfrm>
            <a:off x="1436462" y="1459479"/>
            <a:ext cx="390689" cy="47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DE7927-D60F-C8BB-DB9A-5069353CFBE5}"/>
              </a:ext>
            </a:extLst>
          </p:cNvPr>
          <p:cNvSpPr/>
          <p:nvPr/>
        </p:nvSpPr>
        <p:spPr bwMode="white">
          <a:xfrm>
            <a:off x="1436461" y="2454489"/>
            <a:ext cx="390689" cy="333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F7B0CD-26EF-62A7-336D-366DE018EF44}"/>
              </a:ext>
            </a:extLst>
          </p:cNvPr>
          <p:cNvSpPr/>
          <p:nvPr/>
        </p:nvSpPr>
        <p:spPr bwMode="white">
          <a:xfrm>
            <a:off x="1436461" y="3313150"/>
            <a:ext cx="361413" cy="382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7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5EB60C-1189-9CF2-336F-22FB228A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4"/>
          <a:stretch/>
        </p:blipFill>
        <p:spPr>
          <a:xfrm>
            <a:off x="674480" y="851528"/>
            <a:ext cx="10223922" cy="351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23B73D-C1F2-7E16-5C78-816F3F604A1F}"/>
              </a:ext>
            </a:extLst>
          </p:cNvPr>
          <p:cNvSpPr/>
          <p:nvPr/>
        </p:nvSpPr>
        <p:spPr bwMode="white">
          <a:xfrm>
            <a:off x="962855" y="851528"/>
            <a:ext cx="536162" cy="49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8D4494-FCF4-50FE-B521-A177FE133016}"/>
              </a:ext>
            </a:extLst>
          </p:cNvPr>
          <p:cNvSpPr/>
          <p:nvPr/>
        </p:nvSpPr>
        <p:spPr bwMode="white">
          <a:xfrm>
            <a:off x="962855" y="1888761"/>
            <a:ext cx="401250" cy="41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823807-E44F-CE81-9039-065AAAC4CED1}"/>
              </a:ext>
            </a:extLst>
          </p:cNvPr>
          <p:cNvSpPr/>
          <p:nvPr/>
        </p:nvSpPr>
        <p:spPr bwMode="white">
          <a:xfrm>
            <a:off x="962855" y="3421417"/>
            <a:ext cx="505480" cy="3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C19958-D4A4-BAAD-57BD-2E9A6598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6"/>
          <a:stretch/>
        </p:blipFill>
        <p:spPr>
          <a:xfrm>
            <a:off x="720000" y="1080000"/>
            <a:ext cx="8274098" cy="2967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00EFAF-16D1-BBD1-13D9-D5460BE95D03}"/>
              </a:ext>
            </a:extLst>
          </p:cNvPr>
          <p:cNvSpPr/>
          <p:nvPr/>
        </p:nvSpPr>
        <p:spPr bwMode="white">
          <a:xfrm>
            <a:off x="3871338" y="1728834"/>
            <a:ext cx="409388" cy="219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F1A85D-C800-47AE-DA4F-E353247D4EFA}"/>
              </a:ext>
            </a:extLst>
          </p:cNvPr>
          <p:cNvSpPr/>
          <p:nvPr/>
        </p:nvSpPr>
        <p:spPr bwMode="white">
          <a:xfrm>
            <a:off x="1588957" y="2158584"/>
            <a:ext cx="454413" cy="324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8B064D-D0E4-7243-B560-0120B8E6C752}"/>
              </a:ext>
            </a:extLst>
          </p:cNvPr>
          <p:cNvSpPr/>
          <p:nvPr/>
        </p:nvSpPr>
        <p:spPr bwMode="white">
          <a:xfrm>
            <a:off x="6137256" y="2702086"/>
            <a:ext cx="856859" cy="26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F8EC22-2010-3E20-E178-94D3F5405E9F}"/>
              </a:ext>
            </a:extLst>
          </p:cNvPr>
          <p:cNvSpPr/>
          <p:nvPr/>
        </p:nvSpPr>
        <p:spPr bwMode="white">
          <a:xfrm>
            <a:off x="3766611" y="3087974"/>
            <a:ext cx="1180561" cy="365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EBBCE5-E5C1-5934-06AE-D9DA3287DCFC}"/>
              </a:ext>
            </a:extLst>
          </p:cNvPr>
          <p:cNvSpPr/>
          <p:nvPr/>
        </p:nvSpPr>
        <p:spPr bwMode="white">
          <a:xfrm>
            <a:off x="6213421" y="3684880"/>
            <a:ext cx="1104396" cy="24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4B511D-AE39-BD5E-103A-9F6B49242E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930099"/>
            <a:ext cx="11520000" cy="3148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6CA728-F3A2-0536-E38D-61B821F1D9CE}"/>
              </a:ext>
            </a:extLst>
          </p:cNvPr>
          <p:cNvSpPr/>
          <p:nvPr/>
        </p:nvSpPr>
        <p:spPr bwMode="white">
          <a:xfrm>
            <a:off x="1116419" y="1693424"/>
            <a:ext cx="209454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3E659D-C144-D092-F299-76233187969E}"/>
              </a:ext>
            </a:extLst>
          </p:cNvPr>
          <p:cNvSpPr/>
          <p:nvPr/>
        </p:nvSpPr>
        <p:spPr bwMode="white">
          <a:xfrm>
            <a:off x="1087857" y="2180043"/>
            <a:ext cx="257057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9AA675-ABAA-90CC-3FB0-2E391399CC2F}"/>
              </a:ext>
            </a:extLst>
          </p:cNvPr>
          <p:cNvSpPr/>
          <p:nvPr/>
        </p:nvSpPr>
        <p:spPr bwMode="white">
          <a:xfrm>
            <a:off x="1106898" y="2666663"/>
            <a:ext cx="228495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966E38-9567-8903-FB48-7AF1C1390A47}"/>
              </a:ext>
            </a:extLst>
          </p:cNvPr>
          <p:cNvSpPr/>
          <p:nvPr/>
        </p:nvSpPr>
        <p:spPr bwMode="white">
          <a:xfrm>
            <a:off x="1116419" y="3153283"/>
            <a:ext cx="199933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B8152A-D067-D126-EDCE-FE3FA1151A31}"/>
              </a:ext>
            </a:extLst>
          </p:cNvPr>
          <p:cNvSpPr/>
          <p:nvPr/>
        </p:nvSpPr>
        <p:spPr bwMode="white">
          <a:xfrm>
            <a:off x="1106898" y="3630361"/>
            <a:ext cx="218975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1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D03141-E631-CCBD-85DA-C1E67F25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3"/>
          <a:stretch/>
        </p:blipFill>
        <p:spPr>
          <a:xfrm>
            <a:off x="720000" y="1080000"/>
            <a:ext cx="9818085" cy="251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E2D636-DF20-E68D-48BF-4A82116A9CB4}"/>
              </a:ext>
            </a:extLst>
          </p:cNvPr>
          <p:cNvSpPr/>
          <p:nvPr/>
        </p:nvSpPr>
        <p:spPr bwMode="white">
          <a:xfrm>
            <a:off x="1700628" y="2242901"/>
            <a:ext cx="4274776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F703D4-75B7-C0EC-A9A9-3E7FA0BD8F18}"/>
              </a:ext>
            </a:extLst>
          </p:cNvPr>
          <p:cNvSpPr/>
          <p:nvPr/>
        </p:nvSpPr>
        <p:spPr bwMode="white">
          <a:xfrm>
            <a:off x="1710148" y="3224696"/>
            <a:ext cx="3827305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F166DF2-FCFB-8C77-4AC4-02D4ECCDBD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6"/>
          <a:stretch/>
        </p:blipFill>
        <p:spPr>
          <a:xfrm>
            <a:off x="1169705" y="3596443"/>
            <a:ext cx="8259108" cy="198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71F6A6-3039-8AEA-DC67-A46F94B33EDD}"/>
              </a:ext>
            </a:extLst>
          </p:cNvPr>
          <p:cNvSpPr/>
          <p:nvPr/>
        </p:nvSpPr>
        <p:spPr bwMode="white">
          <a:xfrm>
            <a:off x="1712382" y="4177444"/>
            <a:ext cx="3303669" cy="28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BECB34-1881-1CEE-BE3D-B9B9CA337F28}"/>
              </a:ext>
            </a:extLst>
          </p:cNvPr>
          <p:cNvSpPr/>
          <p:nvPr/>
        </p:nvSpPr>
        <p:spPr bwMode="white">
          <a:xfrm>
            <a:off x="1731424" y="5168004"/>
            <a:ext cx="2294479" cy="25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7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