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23C20EC-E847-E811-C2BA-B7EE43E9AF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990059"/>
            <a:ext cx="6302677" cy="4465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72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533673D-8664-62DD-F18D-2C7B5CD4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915108"/>
            <a:ext cx="6302676" cy="5322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80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28D3362-E914-93F6-9171-1B9BB418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645285"/>
            <a:ext cx="5768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678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FD9A600-7478-3F92-EBFC-9DEC953310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02676" cy="4446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481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E95565-2023-2CA0-8839-E9CE3200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95187"/>
            <a:ext cx="4517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67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968" y="3297836"/>
            <a:ext cx="5630061" cy="113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E6C48B-02BC-16F2-4A91-EA0722A59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92"/>
          <a:stretch/>
        </p:blipFill>
        <p:spPr>
          <a:xfrm>
            <a:off x="720000" y="1080000"/>
            <a:ext cx="10057928" cy="3294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84528D-76F5-3F45-B70A-605B59C0008F}"/>
              </a:ext>
            </a:extLst>
          </p:cNvPr>
          <p:cNvSpPr/>
          <p:nvPr/>
        </p:nvSpPr>
        <p:spPr bwMode="white">
          <a:xfrm>
            <a:off x="1757752" y="1822717"/>
            <a:ext cx="238016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1C3E38-2A21-3EB3-8F74-1395BFDC6A4A}"/>
              </a:ext>
            </a:extLst>
          </p:cNvPr>
          <p:cNvSpPr/>
          <p:nvPr/>
        </p:nvSpPr>
        <p:spPr bwMode="white">
          <a:xfrm>
            <a:off x="1738710" y="2355950"/>
            <a:ext cx="285619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DE18F50-5FD8-F0F2-F874-D2A6FF8EBD56}"/>
              </a:ext>
            </a:extLst>
          </p:cNvPr>
          <p:cNvSpPr/>
          <p:nvPr/>
        </p:nvSpPr>
        <p:spPr bwMode="white">
          <a:xfrm>
            <a:off x="1757752" y="2879662"/>
            <a:ext cx="247537" cy="2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9EDEA8-C587-F074-C171-B414499A248D}"/>
              </a:ext>
            </a:extLst>
          </p:cNvPr>
          <p:cNvSpPr/>
          <p:nvPr/>
        </p:nvSpPr>
        <p:spPr bwMode="white">
          <a:xfrm>
            <a:off x="1738710" y="3412895"/>
            <a:ext cx="276099" cy="27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C3AED6-EC0E-1D4F-F6B6-CD363D5A9E40}"/>
              </a:ext>
            </a:extLst>
          </p:cNvPr>
          <p:cNvSpPr/>
          <p:nvPr/>
        </p:nvSpPr>
        <p:spPr bwMode="white">
          <a:xfrm>
            <a:off x="1719669" y="3946128"/>
            <a:ext cx="314181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1B77C9-029C-C6D4-1A5C-EAA2E9AE95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080000"/>
            <a:ext cx="10492643" cy="3121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EBF290-549B-D0F5-20C8-1B79C8D84C71}"/>
              </a:ext>
            </a:extLst>
          </p:cNvPr>
          <p:cNvSpPr/>
          <p:nvPr/>
        </p:nvSpPr>
        <p:spPr bwMode="white">
          <a:xfrm>
            <a:off x="8736396" y="2674166"/>
            <a:ext cx="257057" cy="26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4B8B1CF-7626-2B7C-4D2B-AB7F48C0436E}"/>
              </a:ext>
            </a:extLst>
          </p:cNvPr>
          <p:cNvSpPr/>
          <p:nvPr/>
        </p:nvSpPr>
        <p:spPr bwMode="white">
          <a:xfrm>
            <a:off x="8717355" y="3199191"/>
            <a:ext cx="276098" cy="276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814A02-2AC2-EB40-FD39-672DB1649615}"/>
              </a:ext>
            </a:extLst>
          </p:cNvPr>
          <p:cNvSpPr/>
          <p:nvPr/>
        </p:nvSpPr>
        <p:spPr bwMode="white">
          <a:xfrm>
            <a:off x="8717355" y="3733762"/>
            <a:ext cx="314181" cy="267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C44D5E-A391-735D-5942-41EBED58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45089"/>
            <a:ext cx="11520000" cy="4227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ED36B0-D467-F7D6-7F0D-F46A5AAE6D99}"/>
              </a:ext>
            </a:extLst>
          </p:cNvPr>
          <p:cNvSpPr/>
          <p:nvPr/>
        </p:nvSpPr>
        <p:spPr bwMode="white">
          <a:xfrm>
            <a:off x="1397988" y="1660748"/>
            <a:ext cx="247537" cy="27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0F35C8-D5F3-A99E-8D50-E1D2ADC7717B}"/>
              </a:ext>
            </a:extLst>
          </p:cNvPr>
          <p:cNvSpPr/>
          <p:nvPr/>
        </p:nvSpPr>
        <p:spPr bwMode="white">
          <a:xfrm>
            <a:off x="1359905" y="3779102"/>
            <a:ext cx="314181" cy="276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1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5BDC7A-3A6B-33A9-FEDC-B8D75750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1109981"/>
            <a:ext cx="11520000" cy="3166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604410-3A17-88FB-5116-BE261A20FB52}"/>
              </a:ext>
            </a:extLst>
          </p:cNvPr>
          <p:cNvSpPr/>
          <p:nvPr/>
        </p:nvSpPr>
        <p:spPr bwMode="white">
          <a:xfrm>
            <a:off x="1238973" y="1157664"/>
            <a:ext cx="257057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B91C10-B0CE-888B-674C-8E19AB0F519B}"/>
              </a:ext>
            </a:extLst>
          </p:cNvPr>
          <p:cNvSpPr/>
          <p:nvPr/>
        </p:nvSpPr>
        <p:spPr bwMode="white">
          <a:xfrm>
            <a:off x="1219932" y="2712146"/>
            <a:ext cx="276099" cy="276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8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C78D3D-0C70-0967-2766-94989321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930098"/>
            <a:ext cx="11520000" cy="4785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F98A83-E4BF-351F-6CF1-0AA1D8DD313A}"/>
              </a:ext>
            </a:extLst>
          </p:cNvPr>
          <p:cNvSpPr/>
          <p:nvPr/>
        </p:nvSpPr>
        <p:spPr bwMode="white">
          <a:xfrm>
            <a:off x="1329925" y="3198955"/>
            <a:ext cx="314181" cy="27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FF5941-343A-7CC4-BDD5-0ECAB0E8BAF7}"/>
              </a:ext>
            </a:extLst>
          </p:cNvPr>
          <p:cNvSpPr/>
          <p:nvPr/>
        </p:nvSpPr>
        <p:spPr bwMode="white">
          <a:xfrm>
            <a:off x="1348966" y="4257120"/>
            <a:ext cx="276099" cy="276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8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866EF1-1A40-EF5A-CC34-06718A6F04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" y="1050021"/>
            <a:ext cx="11520000" cy="2233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ECE7C0-7465-2079-7D71-1E8B4E35069A}"/>
              </a:ext>
            </a:extLst>
          </p:cNvPr>
          <p:cNvSpPr/>
          <p:nvPr/>
        </p:nvSpPr>
        <p:spPr bwMode="white">
          <a:xfrm>
            <a:off x="893595" y="1183657"/>
            <a:ext cx="257057" cy="2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54A4C5-8A09-D1CE-17F6-8D08FCA11FBD}"/>
              </a:ext>
            </a:extLst>
          </p:cNvPr>
          <p:cNvSpPr/>
          <p:nvPr/>
        </p:nvSpPr>
        <p:spPr bwMode="white">
          <a:xfrm>
            <a:off x="855513" y="2243204"/>
            <a:ext cx="314181" cy="26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6B5743-D0D5-D9C6-1D12-DD0EDF067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2080"/>
          <a:stretch/>
        </p:blipFill>
        <p:spPr>
          <a:xfrm>
            <a:off x="674556" y="585325"/>
            <a:ext cx="4946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15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