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E63C2F95-F865-BACF-46BB-6372EF0093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40" y="600315"/>
            <a:ext cx="49488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95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EE4E9D58-D7D6-DB31-D2AE-9BA8789982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0" y="585324"/>
            <a:ext cx="47464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15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DE802BD0-0C09-D1B9-65EE-AE9609C294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70334"/>
            <a:ext cx="43726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088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4236"/>
          <a:stretch/>
        </p:blipFill>
        <p:spPr>
          <a:xfrm>
            <a:off x="1547177" y="1880971"/>
            <a:ext cx="9097645" cy="1416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100" y="3297836"/>
            <a:ext cx="5715798" cy="1171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DB26CA-CDF2-4C6F-7B07-2826D5715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22"/>
          <a:stretch/>
        </p:blipFill>
        <p:spPr>
          <a:xfrm>
            <a:off x="720000" y="1080000"/>
            <a:ext cx="10042938" cy="4098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34CD8A6-0B03-B589-C83B-BFE5B9B2D244}"/>
              </a:ext>
            </a:extLst>
          </p:cNvPr>
          <p:cNvSpPr/>
          <p:nvPr/>
        </p:nvSpPr>
        <p:spPr bwMode="white">
          <a:xfrm>
            <a:off x="1757752" y="2042724"/>
            <a:ext cx="238016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49D3424-23BB-A878-EF53-02429F1F8A2A}"/>
              </a:ext>
            </a:extLst>
          </p:cNvPr>
          <p:cNvSpPr/>
          <p:nvPr/>
        </p:nvSpPr>
        <p:spPr bwMode="white">
          <a:xfrm>
            <a:off x="1719669" y="2690896"/>
            <a:ext cx="314181" cy="276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91C22F0-6265-C3F5-0CD3-7AF6BBEAC4DF}"/>
              </a:ext>
            </a:extLst>
          </p:cNvPr>
          <p:cNvSpPr/>
          <p:nvPr/>
        </p:nvSpPr>
        <p:spPr bwMode="white">
          <a:xfrm>
            <a:off x="1757752" y="3348599"/>
            <a:ext cx="247537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6BD5A06-DB5C-F906-41CA-3BC92964458B}"/>
              </a:ext>
            </a:extLst>
          </p:cNvPr>
          <p:cNvSpPr/>
          <p:nvPr/>
        </p:nvSpPr>
        <p:spPr bwMode="white">
          <a:xfrm>
            <a:off x="1738710" y="3996770"/>
            <a:ext cx="276099" cy="276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FB5D294-E3BD-F327-2C68-91E51EFD2740}"/>
              </a:ext>
            </a:extLst>
          </p:cNvPr>
          <p:cNvSpPr/>
          <p:nvPr/>
        </p:nvSpPr>
        <p:spPr bwMode="white">
          <a:xfrm>
            <a:off x="1738710" y="4578217"/>
            <a:ext cx="295140" cy="343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DBB3AF-36DF-176C-DE82-BDCB197DDA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8"/>
          <a:stretch/>
        </p:blipFill>
        <p:spPr>
          <a:xfrm>
            <a:off x="690019" y="840157"/>
            <a:ext cx="10432682" cy="4283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8804B2-74C8-1DF0-49F1-F2DF50E4C059}"/>
              </a:ext>
            </a:extLst>
          </p:cNvPr>
          <p:cNvSpPr/>
          <p:nvPr/>
        </p:nvSpPr>
        <p:spPr bwMode="white">
          <a:xfrm>
            <a:off x="2384696" y="2709798"/>
            <a:ext cx="1104396" cy="27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63E315-CFA3-CE11-E1C9-5FEF333B23EB}"/>
              </a:ext>
            </a:extLst>
          </p:cNvPr>
          <p:cNvSpPr/>
          <p:nvPr/>
        </p:nvSpPr>
        <p:spPr bwMode="white">
          <a:xfrm>
            <a:off x="2384696" y="4016639"/>
            <a:ext cx="894942" cy="276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80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762120-6CD7-23FD-30D7-03BD7B672E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46"/>
          <a:stretch/>
        </p:blipFill>
        <p:spPr>
          <a:xfrm>
            <a:off x="720000" y="1080000"/>
            <a:ext cx="9533272" cy="2607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11E8665-A370-2DCD-F242-C6020DA9C6E0}"/>
              </a:ext>
            </a:extLst>
          </p:cNvPr>
          <p:cNvSpPr/>
          <p:nvPr/>
        </p:nvSpPr>
        <p:spPr bwMode="white">
          <a:xfrm>
            <a:off x="1833917" y="1280598"/>
            <a:ext cx="961586" cy="277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E7590F9-50C9-8344-A141-D44994D8AF10}"/>
              </a:ext>
            </a:extLst>
          </p:cNvPr>
          <p:cNvSpPr/>
          <p:nvPr/>
        </p:nvSpPr>
        <p:spPr bwMode="white">
          <a:xfrm>
            <a:off x="1833917" y="2579709"/>
            <a:ext cx="780694" cy="343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79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B75846-4D66-A172-21D5-D8EA14AE95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40"/>
          <a:stretch/>
        </p:blipFill>
        <p:spPr>
          <a:xfrm>
            <a:off x="734990" y="765207"/>
            <a:ext cx="10282780" cy="4718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8735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D00CFA-A474-87FE-5023-73EF0EAE0B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9"/>
          <a:stretch/>
        </p:blipFill>
        <p:spPr>
          <a:xfrm>
            <a:off x="672000" y="690255"/>
            <a:ext cx="10795475" cy="5304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1D0CD91-EA60-0119-93D5-37D529EA440D}"/>
              </a:ext>
            </a:extLst>
          </p:cNvPr>
          <p:cNvSpPr/>
          <p:nvPr/>
        </p:nvSpPr>
        <p:spPr bwMode="white">
          <a:xfrm>
            <a:off x="1119471" y="3490325"/>
            <a:ext cx="285619" cy="276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3969BD5-556C-ECE3-E08F-5764AC9C8DCE}"/>
              </a:ext>
            </a:extLst>
          </p:cNvPr>
          <p:cNvSpPr/>
          <p:nvPr/>
        </p:nvSpPr>
        <p:spPr bwMode="white">
          <a:xfrm>
            <a:off x="1119471" y="4147485"/>
            <a:ext cx="285619" cy="266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7EB67F8-C6B3-48E3-7988-13F61F825D2D}"/>
              </a:ext>
            </a:extLst>
          </p:cNvPr>
          <p:cNvSpPr/>
          <p:nvPr/>
        </p:nvSpPr>
        <p:spPr bwMode="white">
          <a:xfrm>
            <a:off x="1119471" y="4804644"/>
            <a:ext cx="285619" cy="266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FCA9EF4-22ED-43EE-18B1-C2B0E0CED219}"/>
              </a:ext>
            </a:extLst>
          </p:cNvPr>
          <p:cNvSpPr/>
          <p:nvPr/>
        </p:nvSpPr>
        <p:spPr bwMode="white">
          <a:xfrm>
            <a:off x="1119471" y="5452279"/>
            <a:ext cx="285619" cy="266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23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6E87D7-27F1-5159-3753-6AC0950048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r="2712"/>
          <a:stretch/>
        </p:blipFill>
        <p:spPr>
          <a:xfrm>
            <a:off x="839449" y="570334"/>
            <a:ext cx="41972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281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E4050FBA-C5BB-EC3F-C1CA-213F8A13CE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331239" cy="3132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798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2023-07-20T10:59:35Z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