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1" r:id="rId7"/>
    <p:sldId id="260" r:id="rId8"/>
    <p:sldId id="266" r:id="rId9"/>
    <p:sldId id="267" r:id="rId10"/>
    <p:sldId id="268" r:id="rId11"/>
    <p:sldId id="269" r:id="rId12"/>
    <p:sldId id="27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7E6E3A87-D3C8-AC01-3C19-424C8C554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72"/>
          <a:stretch/>
        </p:blipFill>
        <p:spPr>
          <a:xfrm>
            <a:off x="713357" y="1314483"/>
            <a:ext cx="5012886" cy="290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596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634CEB-5137-7646-4B46-536C119D4C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9" y="585324"/>
            <a:ext cx="39488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829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4F6354D0-A46B-05FA-7E17-44CA1DACE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"/>
          <a:stretch/>
        </p:blipFill>
        <p:spPr>
          <a:xfrm>
            <a:off x="675030" y="675266"/>
            <a:ext cx="4994002" cy="5605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431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4236"/>
          <a:stretch/>
        </p:blipFill>
        <p:spPr>
          <a:xfrm>
            <a:off x="1547177" y="1880971"/>
            <a:ext cx="9097645" cy="1416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073" y="3297836"/>
            <a:ext cx="5915851" cy="1171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EB005C-74A0-86BF-726F-622D31518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7"/>
          <a:stretch/>
        </p:blipFill>
        <p:spPr>
          <a:xfrm>
            <a:off x="720000" y="1080000"/>
            <a:ext cx="10522623" cy="3175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4DE1FC-A5EB-02B2-0B91-754F4F507593}"/>
              </a:ext>
            </a:extLst>
          </p:cNvPr>
          <p:cNvSpPr/>
          <p:nvPr/>
        </p:nvSpPr>
        <p:spPr bwMode="white">
          <a:xfrm>
            <a:off x="1757752" y="1976527"/>
            <a:ext cx="257057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219416-E374-F114-F85A-9BCB9AE38F74}"/>
              </a:ext>
            </a:extLst>
          </p:cNvPr>
          <p:cNvSpPr/>
          <p:nvPr/>
        </p:nvSpPr>
        <p:spPr bwMode="white">
          <a:xfrm>
            <a:off x="1719669" y="2586929"/>
            <a:ext cx="314181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C6C43A-B381-6AB9-700D-B2ACBE1460CD}"/>
              </a:ext>
            </a:extLst>
          </p:cNvPr>
          <p:cNvSpPr/>
          <p:nvPr/>
        </p:nvSpPr>
        <p:spPr bwMode="white">
          <a:xfrm>
            <a:off x="1748231" y="3187793"/>
            <a:ext cx="266578" cy="28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2B120E-8F93-521C-8EA1-A57D34354B6A}"/>
              </a:ext>
            </a:extLst>
          </p:cNvPr>
          <p:cNvSpPr/>
          <p:nvPr/>
        </p:nvSpPr>
        <p:spPr bwMode="white">
          <a:xfrm>
            <a:off x="1757752" y="3807732"/>
            <a:ext cx="257057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4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F07B22-7EB7-1233-EBB0-598951849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"/>
          <a:stretch/>
        </p:blipFill>
        <p:spPr>
          <a:xfrm>
            <a:off x="615069" y="1080000"/>
            <a:ext cx="10957338" cy="3220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F17A6C-04E8-49AB-4CC8-F334C763C4B8}"/>
              </a:ext>
            </a:extLst>
          </p:cNvPr>
          <p:cNvSpPr/>
          <p:nvPr/>
        </p:nvSpPr>
        <p:spPr bwMode="white">
          <a:xfrm>
            <a:off x="3861614" y="1975749"/>
            <a:ext cx="533157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734CD9-EF34-A9D3-84C2-E8C59C9D2CCB}"/>
              </a:ext>
            </a:extLst>
          </p:cNvPr>
          <p:cNvSpPr/>
          <p:nvPr/>
        </p:nvSpPr>
        <p:spPr bwMode="white">
          <a:xfrm>
            <a:off x="5641977" y="2443397"/>
            <a:ext cx="485553" cy="494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A6E042-0FFB-1CE5-4278-2078200F0287}"/>
              </a:ext>
            </a:extLst>
          </p:cNvPr>
          <p:cNvSpPr/>
          <p:nvPr/>
        </p:nvSpPr>
        <p:spPr bwMode="white">
          <a:xfrm>
            <a:off x="5613416" y="3195493"/>
            <a:ext cx="514115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642F65D-AF42-FF59-ACA7-B1240DD4BCA5}"/>
              </a:ext>
            </a:extLst>
          </p:cNvPr>
          <p:cNvSpPr/>
          <p:nvPr/>
        </p:nvSpPr>
        <p:spPr bwMode="white">
          <a:xfrm>
            <a:off x="4899366" y="3805365"/>
            <a:ext cx="1875570" cy="343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84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5914EE-AFBB-03EE-6A1A-2DE7D966B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8"/>
          <a:stretch/>
        </p:blipFill>
        <p:spPr>
          <a:xfrm>
            <a:off x="555108" y="435423"/>
            <a:ext cx="10402702" cy="3782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030839-B5DA-763D-EEA3-ACC366D1D896}"/>
              </a:ext>
            </a:extLst>
          </p:cNvPr>
          <p:cNvSpPr/>
          <p:nvPr/>
        </p:nvSpPr>
        <p:spPr bwMode="white">
          <a:xfrm>
            <a:off x="1583339" y="1292807"/>
            <a:ext cx="266578" cy="276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230229-328C-E744-43C9-CD69B4A54537}"/>
              </a:ext>
            </a:extLst>
          </p:cNvPr>
          <p:cNvSpPr/>
          <p:nvPr/>
        </p:nvSpPr>
        <p:spPr bwMode="white">
          <a:xfrm>
            <a:off x="1592860" y="2521724"/>
            <a:ext cx="257057" cy="266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D0A46C23-AE65-A90D-C93D-75034AFB6D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"/>
          <a:stretch/>
        </p:blipFill>
        <p:spPr>
          <a:xfrm>
            <a:off x="1184695" y="4217439"/>
            <a:ext cx="10702505" cy="2508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7734AB-B90E-357D-30D0-9429B9719B31}"/>
              </a:ext>
            </a:extLst>
          </p:cNvPr>
          <p:cNvSpPr/>
          <p:nvPr/>
        </p:nvSpPr>
        <p:spPr bwMode="white">
          <a:xfrm>
            <a:off x="1603604" y="4350958"/>
            <a:ext cx="276099" cy="276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452435-7264-A039-FA5C-48B294A26A33}"/>
              </a:ext>
            </a:extLst>
          </p:cNvPr>
          <p:cNvSpPr/>
          <p:nvPr/>
        </p:nvSpPr>
        <p:spPr bwMode="white">
          <a:xfrm>
            <a:off x="1613124" y="5571703"/>
            <a:ext cx="257057" cy="276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0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FB8C74-0B81-8402-6F4C-13FB10440D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6" y="690256"/>
            <a:ext cx="11520000" cy="5521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771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2E72E7-D3F4-C5FA-CC83-11AC02CF50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720000" y="1080000"/>
            <a:ext cx="10252800" cy="2452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4B9DBC-6B72-4452-AF96-B2139C2F3633}"/>
              </a:ext>
            </a:extLst>
          </p:cNvPr>
          <p:cNvSpPr/>
          <p:nvPr/>
        </p:nvSpPr>
        <p:spPr bwMode="white">
          <a:xfrm>
            <a:off x="1138909" y="1280369"/>
            <a:ext cx="247537" cy="209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2C51A2-859F-5BF3-74FD-87119928E4ED}"/>
              </a:ext>
            </a:extLst>
          </p:cNvPr>
          <p:cNvSpPr/>
          <p:nvPr/>
        </p:nvSpPr>
        <p:spPr bwMode="white">
          <a:xfrm>
            <a:off x="1138909" y="1891018"/>
            <a:ext cx="247537" cy="209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04FBC9-92FA-9EB0-F9CB-1342C10BF9A8}"/>
              </a:ext>
            </a:extLst>
          </p:cNvPr>
          <p:cNvSpPr/>
          <p:nvPr/>
        </p:nvSpPr>
        <p:spPr bwMode="white">
          <a:xfrm>
            <a:off x="1062743" y="2453960"/>
            <a:ext cx="352264" cy="343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BB7F1E-67B5-8336-AD0C-903670DB3042}"/>
              </a:ext>
            </a:extLst>
          </p:cNvPr>
          <p:cNvSpPr/>
          <p:nvPr/>
        </p:nvSpPr>
        <p:spPr bwMode="white">
          <a:xfrm>
            <a:off x="1062743" y="3064610"/>
            <a:ext cx="352264" cy="343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8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FEE3A5-AA04-D6A5-7892-7D36730B8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r="3250"/>
          <a:stretch/>
        </p:blipFill>
        <p:spPr>
          <a:xfrm>
            <a:off x="929391" y="675266"/>
            <a:ext cx="43471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549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7E6E3A87-D3C8-AC01-3C19-424C8C554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89"/>
          <a:stretch/>
        </p:blipFill>
        <p:spPr>
          <a:xfrm>
            <a:off x="593436" y="632893"/>
            <a:ext cx="4263378" cy="4970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371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2023-07-20T10:56:52Z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