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63F242F-068D-7E14-7BFF-FA35ACE0D9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1" y="600315"/>
            <a:ext cx="3861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2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C9B9142-3218-725E-0C8A-BC748223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30295"/>
            <a:ext cx="38263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50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880971"/>
            <a:ext cx="9097645" cy="309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8EA72A-B174-4C99-BCB1-784FF43A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1080000"/>
            <a:ext cx="11520000" cy="282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B7128-9408-EE35-03D6-5137220C7E06}"/>
              </a:ext>
            </a:extLst>
          </p:cNvPr>
          <p:cNvSpPr/>
          <p:nvPr/>
        </p:nvSpPr>
        <p:spPr bwMode="white">
          <a:xfrm>
            <a:off x="4995583" y="2025388"/>
            <a:ext cx="790214" cy="32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E36ED3-B59F-4906-8E75-0369E2655BD8}"/>
              </a:ext>
            </a:extLst>
          </p:cNvPr>
          <p:cNvSpPr/>
          <p:nvPr/>
        </p:nvSpPr>
        <p:spPr bwMode="white">
          <a:xfrm>
            <a:off x="9908244" y="2006289"/>
            <a:ext cx="1180561" cy="353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372046-6D66-6BF3-9EB2-F0467F172894}"/>
              </a:ext>
            </a:extLst>
          </p:cNvPr>
          <p:cNvSpPr/>
          <p:nvPr/>
        </p:nvSpPr>
        <p:spPr bwMode="white">
          <a:xfrm>
            <a:off x="3424674" y="2684294"/>
            <a:ext cx="1161520" cy="36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CD4120-12D8-7E52-B3E5-9335B704C9C7}"/>
              </a:ext>
            </a:extLst>
          </p:cNvPr>
          <p:cNvSpPr/>
          <p:nvPr/>
        </p:nvSpPr>
        <p:spPr bwMode="white">
          <a:xfrm>
            <a:off x="9955848" y="2684294"/>
            <a:ext cx="1171041" cy="353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2171D8-300C-BA4E-7A36-4D1ED1DEABB8}"/>
              </a:ext>
            </a:extLst>
          </p:cNvPr>
          <p:cNvSpPr/>
          <p:nvPr/>
        </p:nvSpPr>
        <p:spPr bwMode="white">
          <a:xfrm>
            <a:off x="3938790" y="3371849"/>
            <a:ext cx="1161520" cy="343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496588-34AF-72B1-21F2-888E8C482229}"/>
              </a:ext>
            </a:extLst>
          </p:cNvPr>
          <p:cNvSpPr/>
          <p:nvPr/>
        </p:nvSpPr>
        <p:spPr bwMode="white">
          <a:xfrm>
            <a:off x="10041534" y="3371849"/>
            <a:ext cx="1171041" cy="353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0840C8-62A4-BEEE-929E-D0A5C7CD0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720000" y="1080000"/>
            <a:ext cx="10417692" cy="423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6ACCE2-A734-F5B1-8067-2B9F078A4FFA}"/>
              </a:ext>
            </a:extLst>
          </p:cNvPr>
          <p:cNvSpPr/>
          <p:nvPr/>
        </p:nvSpPr>
        <p:spPr bwMode="white">
          <a:xfrm>
            <a:off x="2458387" y="1888761"/>
            <a:ext cx="518009" cy="45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78B658-914C-6774-6890-F15F6DD93703}"/>
              </a:ext>
            </a:extLst>
          </p:cNvPr>
          <p:cNvSpPr/>
          <p:nvPr/>
        </p:nvSpPr>
        <p:spPr bwMode="white">
          <a:xfrm>
            <a:off x="2300429" y="2824061"/>
            <a:ext cx="523636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D8DF73-A263-1516-B7E3-80825910F45C}"/>
              </a:ext>
            </a:extLst>
          </p:cNvPr>
          <p:cNvSpPr/>
          <p:nvPr/>
        </p:nvSpPr>
        <p:spPr bwMode="white">
          <a:xfrm>
            <a:off x="2995438" y="3510249"/>
            <a:ext cx="561719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5513A2-A869-801E-347B-92468648C7EA}"/>
              </a:ext>
            </a:extLst>
          </p:cNvPr>
          <p:cNvSpPr/>
          <p:nvPr/>
        </p:nvSpPr>
        <p:spPr bwMode="white">
          <a:xfrm>
            <a:off x="3033520" y="4196437"/>
            <a:ext cx="561719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866E69-67F8-C822-FA64-2CD88BE48FD6}"/>
              </a:ext>
            </a:extLst>
          </p:cNvPr>
          <p:cNvSpPr/>
          <p:nvPr/>
        </p:nvSpPr>
        <p:spPr bwMode="white">
          <a:xfrm>
            <a:off x="3090643" y="4736892"/>
            <a:ext cx="312123" cy="345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5EE9E7-3EC6-880B-DE31-8FDFC5050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720000" y="1080000"/>
            <a:ext cx="10417692" cy="495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EB4785-97A5-1B0B-86FC-7A47527E1EC7}"/>
              </a:ext>
            </a:extLst>
          </p:cNvPr>
          <p:cNvSpPr/>
          <p:nvPr/>
        </p:nvSpPr>
        <p:spPr bwMode="white">
          <a:xfrm>
            <a:off x="2043371" y="2727089"/>
            <a:ext cx="6197950" cy="371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FA5AB1-B364-DA87-B1EA-511F66AD69F7}"/>
              </a:ext>
            </a:extLst>
          </p:cNvPr>
          <p:cNvSpPr/>
          <p:nvPr/>
        </p:nvSpPr>
        <p:spPr bwMode="white">
          <a:xfrm>
            <a:off x="2071933" y="4117119"/>
            <a:ext cx="5607669" cy="352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19FC36-6F21-DDCA-97A6-BE6E32BA4EF2}"/>
              </a:ext>
            </a:extLst>
          </p:cNvPr>
          <p:cNvSpPr/>
          <p:nvPr/>
        </p:nvSpPr>
        <p:spPr bwMode="white">
          <a:xfrm>
            <a:off x="2052892" y="5497628"/>
            <a:ext cx="3046611" cy="342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8E3DC6-C37D-3EDA-E5A7-8585FCE53A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900118"/>
            <a:ext cx="11520000" cy="4793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A34416-E3F7-4163-F5D5-1C24F6FBA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"/>
          <a:stretch/>
        </p:blipFill>
        <p:spPr>
          <a:xfrm>
            <a:off x="720000" y="1080000"/>
            <a:ext cx="10627554" cy="3180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0F5AC9-62F2-462E-D6E5-820517944D6B}"/>
              </a:ext>
            </a:extLst>
          </p:cNvPr>
          <p:cNvSpPr/>
          <p:nvPr/>
        </p:nvSpPr>
        <p:spPr bwMode="white">
          <a:xfrm>
            <a:off x="2157619" y="1356163"/>
            <a:ext cx="276099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32A78A-087E-CD69-8C8A-AE4404946B28}"/>
              </a:ext>
            </a:extLst>
          </p:cNvPr>
          <p:cNvSpPr/>
          <p:nvPr/>
        </p:nvSpPr>
        <p:spPr bwMode="white">
          <a:xfrm>
            <a:off x="5099504" y="1365686"/>
            <a:ext cx="285619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21DD65-8802-4283-5A0F-F5695C6CAD84}"/>
              </a:ext>
            </a:extLst>
          </p:cNvPr>
          <p:cNvSpPr/>
          <p:nvPr/>
        </p:nvSpPr>
        <p:spPr bwMode="white">
          <a:xfrm>
            <a:off x="7698644" y="1365686"/>
            <a:ext cx="257057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446B53-D4A6-777F-E8EE-D248F63F83F7}"/>
              </a:ext>
            </a:extLst>
          </p:cNvPr>
          <p:cNvSpPr/>
          <p:nvPr/>
        </p:nvSpPr>
        <p:spPr bwMode="white">
          <a:xfrm>
            <a:off x="10345388" y="1365686"/>
            <a:ext cx="31418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713A3D-B889-380B-00DE-9B705E82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05246"/>
            <a:ext cx="46867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2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DD0B1D1-900B-AAF7-8790-FD8974ED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615305"/>
            <a:ext cx="5091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95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