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61" y="3402767"/>
            <a:ext cx="3248478" cy="126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CCDB9D-F627-45D4-C149-6B64C3172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7" y="810177"/>
            <a:ext cx="11520000" cy="411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E7C21D-A82F-128F-614E-41B8627EB57F}"/>
              </a:ext>
            </a:extLst>
          </p:cNvPr>
          <p:cNvSpPr/>
          <p:nvPr/>
        </p:nvSpPr>
        <p:spPr bwMode="white">
          <a:xfrm>
            <a:off x="1097379" y="4133986"/>
            <a:ext cx="209454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7CF69-C64B-F93D-C782-DE876DD4E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9"/>
          <a:stretch/>
        </p:blipFill>
        <p:spPr>
          <a:xfrm>
            <a:off x="720000" y="1080000"/>
            <a:ext cx="9173508" cy="351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7E9DE9-1616-620F-A384-6E0C5AB825FA}"/>
              </a:ext>
            </a:extLst>
          </p:cNvPr>
          <p:cNvSpPr/>
          <p:nvPr/>
        </p:nvSpPr>
        <p:spPr bwMode="white">
          <a:xfrm>
            <a:off x="1005619" y="1175219"/>
            <a:ext cx="247537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830103-DCDB-615F-24A9-A01124E09A8D}"/>
              </a:ext>
            </a:extLst>
          </p:cNvPr>
          <p:cNvSpPr/>
          <p:nvPr/>
        </p:nvSpPr>
        <p:spPr bwMode="white">
          <a:xfrm>
            <a:off x="1015140" y="2051239"/>
            <a:ext cx="218975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779066-4B8E-8731-5B59-5EAF02D62C8F}"/>
              </a:ext>
            </a:extLst>
          </p:cNvPr>
          <p:cNvSpPr/>
          <p:nvPr/>
        </p:nvSpPr>
        <p:spPr bwMode="white">
          <a:xfrm>
            <a:off x="1024661" y="2936780"/>
            <a:ext cx="209454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46A901-EC66-420B-6887-5DCCFC46FB3A}"/>
              </a:ext>
            </a:extLst>
          </p:cNvPr>
          <p:cNvSpPr/>
          <p:nvPr/>
        </p:nvSpPr>
        <p:spPr bwMode="white">
          <a:xfrm>
            <a:off x="1015140" y="3822321"/>
            <a:ext cx="218975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1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2E5C0C-3943-D1BF-BEEA-AC9257B53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915108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35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1CBC6A-834F-A550-D1E6-EDA393EA8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"/>
          <a:stretch/>
        </p:blipFill>
        <p:spPr>
          <a:xfrm>
            <a:off x="720000" y="1080000"/>
            <a:ext cx="10702505" cy="353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50841D-1149-DD5A-C26A-6A6FF0D6F5A7}"/>
              </a:ext>
            </a:extLst>
          </p:cNvPr>
          <p:cNvSpPr/>
          <p:nvPr/>
        </p:nvSpPr>
        <p:spPr bwMode="white">
          <a:xfrm>
            <a:off x="4109355" y="1909732"/>
            <a:ext cx="971107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4ED5AD-05F7-0B51-FC33-28E559A5144B}"/>
              </a:ext>
            </a:extLst>
          </p:cNvPr>
          <p:cNvSpPr/>
          <p:nvPr/>
        </p:nvSpPr>
        <p:spPr bwMode="white">
          <a:xfrm>
            <a:off x="7127404" y="2462887"/>
            <a:ext cx="3398876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5F4398-2C81-9B21-7143-C8CFB162D639}"/>
              </a:ext>
            </a:extLst>
          </p:cNvPr>
          <p:cNvSpPr/>
          <p:nvPr/>
        </p:nvSpPr>
        <p:spPr bwMode="white">
          <a:xfrm>
            <a:off x="4204561" y="3016043"/>
            <a:ext cx="799735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F3F0BA-8570-F377-C4BF-A1BAE808BB94}"/>
              </a:ext>
            </a:extLst>
          </p:cNvPr>
          <p:cNvSpPr/>
          <p:nvPr/>
        </p:nvSpPr>
        <p:spPr bwMode="white">
          <a:xfrm>
            <a:off x="4137917" y="3559661"/>
            <a:ext cx="923504" cy="257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E41383-9F37-6BB8-F1EF-787431A8FEA7}"/>
              </a:ext>
            </a:extLst>
          </p:cNvPr>
          <p:cNvSpPr/>
          <p:nvPr/>
        </p:nvSpPr>
        <p:spPr bwMode="white">
          <a:xfrm>
            <a:off x="6860826" y="4103279"/>
            <a:ext cx="39320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