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F3DC0F-C608-028A-5B99-808FB825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1" y="525364"/>
            <a:ext cx="83486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222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B9761B-D080-7F8C-2AC8-29C5FCCA8D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8" y="1065010"/>
            <a:ext cx="11520000" cy="474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517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575" y="3402767"/>
            <a:ext cx="5734850" cy="15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1E4195-4EFD-E57E-291F-E1B6015E10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0" y="600315"/>
            <a:ext cx="69323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D9322D-89D8-A209-7DF0-E078EB8B3108}"/>
              </a:ext>
            </a:extLst>
          </p:cNvPr>
          <p:cNvSpPr/>
          <p:nvPr/>
        </p:nvSpPr>
        <p:spPr bwMode="white">
          <a:xfrm>
            <a:off x="2556420" y="1981566"/>
            <a:ext cx="1168767" cy="38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FD5056-9333-E9C3-A5CC-2D5D59C828E1}"/>
              </a:ext>
            </a:extLst>
          </p:cNvPr>
          <p:cNvSpPr/>
          <p:nvPr/>
        </p:nvSpPr>
        <p:spPr bwMode="white">
          <a:xfrm>
            <a:off x="5701777" y="2119120"/>
            <a:ext cx="366671" cy="30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222F67-AD36-1230-07C9-5B60F8C3FD21}"/>
              </a:ext>
            </a:extLst>
          </p:cNvPr>
          <p:cNvSpPr/>
          <p:nvPr/>
        </p:nvSpPr>
        <p:spPr bwMode="white">
          <a:xfrm>
            <a:off x="3249659" y="2755300"/>
            <a:ext cx="521361" cy="24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A83A12-6B25-A733-5FF5-667ABAAB14BA}"/>
              </a:ext>
            </a:extLst>
          </p:cNvPr>
          <p:cNvSpPr/>
          <p:nvPr/>
        </p:nvSpPr>
        <p:spPr bwMode="white">
          <a:xfrm>
            <a:off x="6039803" y="2755300"/>
            <a:ext cx="779177" cy="3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7B7DE1-F168-6099-A3EC-B3512E150769}"/>
              </a:ext>
            </a:extLst>
          </p:cNvPr>
          <p:cNvSpPr/>
          <p:nvPr/>
        </p:nvSpPr>
        <p:spPr bwMode="white">
          <a:xfrm>
            <a:off x="3725187" y="3391479"/>
            <a:ext cx="74480" cy="4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B1CB026-4542-32C7-F7E7-D7C7832499C7}"/>
              </a:ext>
            </a:extLst>
          </p:cNvPr>
          <p:cNvSpPr/>
          <p:nvPr/>
        </p:nvSpPr>
        <p:spPr bwMode="white">
          <a:xfrm>
            <a:off x="3238201" y="3420135"/>
            <a:ext cx="561466" cy="21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9E7A3D-4BE7-09EF-1001-50CECD90F9BC}"/>
              </a:ext>
            </a:extLst>
          </p:cNvPr>
          <p:cNvSpPr/>
          <p:nvPr/>
        </p:nvSpPr>
        <p:spPr bwMode="white">
          <a:xfrm>
            <a:off x="5690319" y="3288313"/>
            <a:ext cx="624487" cy="412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171C72E-AD1D-5417-6ADC-BE6557FA7D4A}"/>
              </a:ext>
            </a:extLst>
          </p:cNvPr>
          <p:cNvSpPr/>
          <p:nvPr/>
        </p:nvSpPr>
        <p:spPr bwMode="white">
          <a:xfrm>
            <a:off x="2556420" y="4021926"/>
            <a:ext cx="1151578" cy="29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ECAECFC-D7CD-6BD0-0720-D635B3905A55}"/>
              </a:ext>
            </a:extLst>
          </p:cNvPr>
          <p:cNvSpPr/>
          <p:nvPr/>
        </p:nvSpPr>
        <p:spPr bwMode="white">
          <a:xfrm>
            <a:off x="6028344" y="3924491"/>
            <a:ext cx="693238" cy="343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80D80B2-48FD-C817-30E5-19CF988F2AC1}"/>
              </a:ext>
            </a:extLst>
          </p:cNvPr>
          <p:cNvSpPr/>
          <p:nvPr/>
        </p:nvSpPr>
        <p:spPr bwMode="white">
          <a:xfrm>
            <a:off x="4767910" y="4658106"/>
            <a:ext cx="727614" cy="24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B5C93C7-3423-2722-04B7-08DEC6DB95B5}"/>
              </a:ext>
            </a:extLst>
          </p:cNvPr>
          <p:cNvSpPr/>
          <p:nvPr/>
        </p:nvSpPr>
        <p:spPr bwMode="white">
          <a:xfrm>
            <a:off x="3576226" y="5288553"/>
            <a:ext cx="830740" cy="24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D0CAB74-8005-7A87-F972-F199060429C5}"/>
              </a:ext>
            </a:extLst>
          </p:cNvPr>
          <p:cNvSpPr/>
          <p:nvPr/>
        </p:nvSpPr>
        <p:spPr bwMode="white">
          <a:xfrm>
            <a:off x="6200222" y="5322941"/>
            <a:ext cx="676050" cy="27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3DD1C31-13E8-FB1D-EAB6-F36B3281B0A7}"/>
              </a:ext>
            </a:extLst>
          </p:cNvPr>
          <p:cNvSpPr/>
          <p:nvPr/>
        </p:nvSpPr>
        <p:spPr bwMode="white">
          <a:xfrm>
            <a:off x="3066323" y="5924732"/>
            <a:ext cx="727614" cy="24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01FB71B-C56A-6B31-74A9-8098617CC33A}"/>
              </a:ext>
            </a:extLst>
          </p:cNvPr>
          <p:cNvSpPr/>
          <p:nvPr/>
        </p:nvSpPr>
        <p:spPr bwMode="white">
          <a:xfrm>
            <a:off x="3885606" y="5924732"/>
            <a:ext cx="825011" cy="24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9CB184-43C7-1E03-BA67-CA4BFF59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525364"/>
            <a:ext cx="87624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B9E85B-3F7A-9350-2778-472C82C90399}"/>
              </a:ext>
            </a:extLst>
          </p:cNvPr>
          <p:cNvSpPr/>
          <p:nvPr/>
        </p:nvSpPr>
        <p:spPr bwMode="white">
          <a:xfrm>
            <a:off x="3079263" y="1706345"/>
            <a:ext cx="854516" cy="39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B8E308-06A9-B8B3-2CC1-AA57278E541C}"/>
              </a:ext>
            </a:extLst>
          </p:cNvPr>
          <p:cNvSpPr/>
          <p:nvPr/>
        </p:nvSpPr>
        <p:spPr bwMode="white">
          <a:xfrm>
            <a:off x="7221496" y="1706345"/>
            <a:ext cx="1296258" cy="39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37F21D-978C-D35E-6CF4-784CDC5DC4F2}"/>
              </a:ext>
            </a:extLst>
          </p:cNvPr>
          <p:cNvSpPr/>
          <p:nvPr/>
        </p:nvSpPr>
        <p:spPr bwMode="white">
          <a:xfrm>
            <a:off x="3564454" y="2503326"/>
            <a:ext cx="861758" cy="39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59EAF9-180E-DEEB-F5F1-3616A9DDC0A3}"/>
              </a:ext>
            </a:extLst>
          </p:cNvPr>
          <p:cNvSpPr/>
          <p:nvPr/>
        </p:nvSpPr>
        <p:spPr bwMode="white">
          <a:xfrm>
            <a:off x="7235979" y="2517816"/>
            <a:ext cx="876241" cy="37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7D7229-AB25-467F-2846-9C65FB08C062}"/>
              </a:ext>
            </a:extLst>
          </p:cNvPr>
          <p:cNvSpPr/>
          <p:nvPr/>
        </p:nvSpPr>
        <p:spPr bwMode="white">
          <a:xfrm>
            <a:off x="3202371" y="3307552"/>
            <a:ext cx="427258" cy="38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F773CF-4C11-8277-A4AB-114EB80CD6B8}"/>
              </a:ext>
            </a:extLst>
          </p:cNvPr>
          <p:cNvSpPr/>
          <p:nvPr/>
        </p:nvSpPr>
        <p:spPr bwMode="white">
          <a:xfrm>
            <a:off x="7967387" y="3300307"/>
            <a:ext cx="861758" cy="39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5B70AF-8924-97BC-70C5-07BECCB04A4F}"/>
              </a:ext>
            </a:extLst>
          </p:cNvPr>
          <p:cNvSpPr/>
          <p:nvPr/>
        </p:nvSpPr>
        <p:spPr bwMode="white">
          <a:xfrm>
            <a:off x="3426863" y="4104533"/>
            <a:ext cx="861758" cy="39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878D8B7-BA1D-216F-22D3-40A1313705D0}"/>
              </a:ext>
            </a:extLst>
          </p:cNvPr>
          <p:cNvSpPr/>
          <p:nvPr/>
        </p:nvSpPr>
        <p:spPr bwMode="white">
          <a:xfrm>
            <a:off x="3709288" y="4916005"/>
            <a:ext cx="1289016" cy="391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08D658E-01EB-F2D6-D52C-E9DF3F34C025}"/>
              </a:ext>
            </a:extLst>
          </p:cNvPr>
          <p:cNvSpPr/>
          <p:nvPr/>
        </p:nvSpPr>
        <p:spPr bwMode="white">
          <a:xfrm>
            <a:off x="3969988" y="5712986"/>
            <a:ext cx="854516" cy="391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2D5B9C-DDD1-7D9B-FE4B-CD78205A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9" y="465403"/>
            <a:ext cx="105148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4DF7FE-6A48-B273-785A-2D3FCECA544B}"/>
              </a:ext>
            </a:extLst>
          </p:cNvPr>
          <p:cNvSpPr/>
          <p:nvPr/>
        </p:nvSpPr>
        <p:spPr bwMode="white">
          <a:xfrm>
            <a:off x="3552288" y="726430"/>
            <a:ext cx="2563549" cy="47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0334C6-C2B0-2427-FC81-836F58776B43}"/>
              </a:ext>
            </a:extLst>
          </p:cNvPr>
          <p:cNvSpPr/>
          <p:nvPr/>
        </p:nvSpPr>
        <p:spPr bwMode="white">
          <a:xfrm>
            <a:off x="2909228" y="1709632"/>
            <a:ext cx="1034109" cy="46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A65C8B-8322-46A8-004E-88C82165256A}"/>
              </a:ext>
            </a:extLst>
          </p:cNvPr>
          <p:cNvSpPr/>
          <p:nvPr/>
        </p:nvSpPr>
        <p:spPr bwMode="white">
          <a:xfrm>
            <a:off x="2839708" y="2658031"/>
            <a:ext cx="1025419" cy="46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395B4D-26FF-2722-1303-44AB61BB4B06}"/>
              </a:ext>
            </a:extLst>
          </p:cNvPr>
          <p:cNvSpPr/>
          <p:nvPr/>
        </p:nvSpPr>
        <p:spPr bwMode="white">
          <a:xfrm>
            <a:off x="3100408" y="3615131"/>
            <a:ext cx="1042799" cy="46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8E3182-AC53-E781-20C5-B87A62A2C4E5}"/>
              </a:ext>
            </a:extLst>
          </p:cNvPr>
          <p:cNvSpPr/>
          <p:nvPr/>
        </p:nvSpPr>
        <p:spPr bwMode="white">
          <a:xfrm>
            <a:off x="3891198" y="4580931"/>
            <a:ext cx="1564199" cy="48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BA88FE-71E1-F0FF-3BC4-9F90786913B6}"/>
              </a:ext>
            </a:extLst>
          </p:cNvPr>
          <p:cNvSpPr/>
          <p:nvPr/>
        </p:nvSpPr>
        <p:spPr bwMode="white">
          <a:xfrm>
            <a:off x="5090418" y="5538031"/>
            <a:ext cx="3597659" cy="47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7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1FFAC6-9F92-A0EA-C841-AE7E8C1AD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1" y="480393"/>
            <a:ext cx="79528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0C83B5-1F8B-31B9-1DC4-93059568FEBF}"/>
              </a:ext>
            </a:extLst>
          </p:cNvPr>
          <p:cNvSpPr/>
          <p:nvPr/>
        </p:nvSpPr>
        <p:spPr bwMode="white">
          <a:xfrm>
            <a:off x="2410780" y="1335186"/>
            <a:ext cx="1498561" cy="394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F24B33-7C20-E2D9-C5C7-3AFD970A67E6}"/>
              </a:ext>
            </a:extLst>
          </p:cNvPr>
          <p:cNvSpPr/>
          <p:nvPr/>
        </p:nvSpPr>
        <p:spPr bwMode="white">
          <a:xfrm>
            <a:off x="2798567" y="2097926"/>
            <a:ext cx="1998082" cy="355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BFD798-C6F0-1710-3001-9FB9A20BDE26}"/>
              </a:ext>
            </a:extLst>
          </p:cNvPr>
          <p:cNvSpPr/>
          <p:nvPr/>
        </p:nvSpPr>
        <p:spPr bwMode="white">
          <a:xfrm>
            <a:off x="4369428" y="2867242"/>
            <a:ext cx="788716" cy="35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DA0040-52F2-820F-E66F-34385CCD74B6}"/>
              </a:ext>
            </a:extLst>
          </p:cNvPr>
          <p:cNvSpPr/>
          <p:nvPr/>
        </p:nvSpPr>
        <p:spPr bwMode="white">
          <a:xfrm>
            <a:off x="3784463" y="3590529"/>
            <a:ext cx="1971791" cy="361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092EF5-DAC7-EC91-9666-7453837907DB}"/>
              </a:ext>
            </a:extLst>
          </p:cNvPr>
          <p:cNvSpPr/>
          <p:nvPr/>
        </p:nvSpPr>
        <p:spPr bwMode="white">
          <a:xfrm>
            <a:off x="2805140" y="4353269"/>
            <a:ext cx="1314527" cy="335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17DEBF9-D664-DDCB-0CC5-4C3F28EB3C7A}"/>
              </a:ext>
            </a:extLst>
          </p:cNvPr>
          <p:cNvSpPr/>
          <p:nvPr/>
        </p:nvSpPr>
        <p:spPr bwMode="white">
          <a:xfrm>
            <a:off x="3107481" y="5043680"/>
            <a:ext cx="1169929" cy="361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4BF1D88-2A0E-ED3A-D38F-7EF216F921B9}"/>
              </a:ext>
            </a:extLst>
          </p:cNvPr>
          <p:cNvSpPr/>
          <p:nvPr/>
        </p:nvSpPr>
        <p:spPr bwMode="white">
          <a:xfrm>
            <a:off x="4796649" y="5773543"/>
            <a:ext cx="2878815" cy="36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8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59E1A3-6384-8BDB-1246-A921E923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510374"/>
            <a:ext cx="10425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F6A561-974B-E4DF-4E6F-C31A1C12D6B8}"/>
              </a:ext>
            </a:extLst>
          </p:cNvPr>
          <p:cNvSpPr/>
          <p:nvPr/>
        </p:nvSpPr>
        <p:spPr bwMode="white">
          <a:xfrm>
            <a:off x="1751642" y="2038663"/>
            <a:ext cx="6882692" cy="782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BC57D2-0C2A-F4D4-A76B-606468694410}"/>
              </a:ext>
            </a:extLst>
          </p:cNvPr>
          <p:cNvSpPr/>
          <p:nvPr/>
        </p:nvSpPr>
        <p:spPr bwMode="white">
          <a:xfrm>
            <a:off x="1760258" y="3807503"/>
            <a:ext cx="5450011" cy="64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069E06-75AB-564C-F26F-B3F5F1BF7BC4}"/>
              </a:ext>
            </a:extLst>
          </p:cNvPr>
          <p:cNvSpPr/>
          <p:nvPr/>
        </p:nvSpPr>
        <p:spPr bwMode="white">
          <a:xfrm>
            <a:off x="1715287" y="5437206"/>
            <a:ext cx="5704843" cy="655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9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C3791B-BB14-682F-63A7-A95AA7BE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"/>
          <a:stretch/>
        </p:blipFill>
        <p:spPr>
          <a:xfrm>
            <a:off x="672000" y="600315"/>
            <a:ext cx="10735515" cy="5395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555140-DEE6-DB75-93B4-0BFF78FBD937}"/>
              </a:ext>
            </a:extLst>
          </p:cNvPr>
          <p:cNvSpPr/>
          <p:nvPr/>
        </p:nvSpPr>
        <p:spPr bwMode="white">
          <a:xfrm>
            <a:off x="1361076" y="1534489"/>
            <a:ext cx="9650362" cy="67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907587-7BE5-F2F5-80B1-2147F457FD79}"/>
              </a:ext>
            </a:extLst>
          </p:cNvPr>
          <p:cNvSpPr/>
          <p:nvPr/>
        </p:nvSpPr>
        <p:spPr bwMode="white">
          <a:xfrm>
            <a:off x="1224198" y="2716507"/>
            <a:ext cx="1047272" cy="29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46CA4A-CC98-0350-C72F-E4F02CFC7026}"/>
              </a:ext>
            </a:extLst>
          </p:cNvPr>
          <p:cNvSpPr/>
          <p:nvPr/>
        </p:nvSpPr>
        <p:spPr bwMode="white">
          <a:xfrm>
            <a:off x="1555948" y="4342473"/>
            <a:ext cx="9455490" cy="591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F9ABBD2-ABD0-08F6-781D-74AE7639EE34}"/>
              </a:ext>
            </a:extLst>
          </p:cNvPr>
          <p:cNvSpPr/>
          <p:nvPr/>
        </p:nvSpPr>
        <p:spPr bwMode="white">
          <a:xfrm>
            <a:off x="1252760" y="5309320"/>
            <a:ext cx="1504264" cy="50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4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D10FA7-6E1E-B6EB-BACF-0BFDD8AA5F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15305"/>
            <a:ext cx="10576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712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2023-07-20T10:10:06Z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