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59" y="3402767"/>
            <a:ext cx="5601482" cy="130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6E6D6E-0542-3A83-B22D-87326B8AE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2"/>
          <a:stretch/>
        </p:blipFill>
        <p:spPr>
          <a:xfrm>
            <a:off x="622478" y="996749"/>
            <a:ext cx="10927530" cy="2705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DE9357-137F-94C4-91B4-53EC7A08FB2A}"/>
              </a:ext>
            </a:extLst>
          </p:cNvPr>
          <p:cNvSpPr/>
          <p:nvPr/>
        </p:nvSpPr>
        <p:spPr bwMode="white">
          <a:xfrm>
            <a:off x="1677114" y="3268511"/>
            <a:ext cx="313669" cy="51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916094-4D59-57A2-6A7B-F0FBE59E975F}"/>
              </a:ext>
            </a:extLst>
          </p:cNvPr>
          <p:cNvSpPr/>
          <p:nvPr/>
        </p:nvSpPr>
        <p:spPr bwMode="white">
          <a:xfrm>
            <a:off x="3800058" y="3188782"/>
            <a:ext cx="344075" cy="513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3AF26E-6D56-A28A-9FD4-3998346AC7F3}"/>
              </a:ext>
            </a:extLst>
          </p:cNvPr>
          <p:cNvSpPr/>
          <p:nvPr/>
        </p:nvSpPr>
        <p:spPr bwMode="white">
          <a:xfrm>
            <a:off x="6012834" y="3178375"/>
            <a:ext cx="292034" cy="524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A8CD93-720E-2F10-462F-A2D8EB8AD30E}"/>
              </a:ext>
            </a:extLst>
          </p:cNvPr>
          <p:cNvSpPr/>
          <p:nvPr/>
        </p:nvSpPr>
        <p:spPr bwMode="white">
          <a:xfrm>
            <a:off x="8182839" y="3223519"/>
            <a:ext cx="363278" cy="52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AB846D-9D54-DE58-ACE1-250E84884FAD}"/>
              </a:ext>
            </a:extLst>
          </p:cNvPr>
          <p:cNvSpPr/>
          <p:nvPr/>
        </p:nvSpPr>
        <p:spPr bwMode="white">
          <a:xfrm>
            <a:off x="10247653" y="3223519"/>
            <a:ext cx="352869" cy="39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9849F7-DA9D-5150-1619-C2FF0703D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9"/>
          <a:stretch/>
        </p:blipFill>
        <p:spPr>
          <a:xfrm>
            <a:off x="546732" y="728255"/>
            <a:ext cx="10059692" cy="432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BBE70D-1518-BB6E-1B42-22650DFBC093}"/>
              </a:ext>
            </a:extLst>
          </p:cNvPr>
          <p:cNvSpPr/>
          <p:nvPr/>
        </p:nvSpPr>
        <p:spPr bwMode="white">
          <a:xfrm>
            <a:off x="1299161" y="1576066"/>
            <a:ext cx="484667" cy="543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889342-738D-2C8D-229D-4BE546404001}"/>
              </a:ext>
            </a:extLst>
          </p:cNvPr>
          <p:cNvSpPr/>
          <p:nvPr/>
        </p:nvSpPr>
        <p:spPr bwMode="white">
          <a:xfrm>
            <a:off x="1299161" y="2389057"/>
            <a:ext cx="529637" cy="29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935A37-E54D-C93D-B641-4E7D183D6638}"/>
              </a:ext>
            </a:extLst>
          </p:cNvPr>
          <p:cNvSpPr/>
          <p:nvPr/>
        </p:nvSpPr>
        <p:spPr bwMode="white">
          <a:xfrm>
            <a:off x="1309446" y="3001523"/>
            <a:ext cx="519352" cy="401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5752A0-A14F-E712-23A6-8B7D60F9480F}"/>
              </a:ext>
            </a:extLst>
          </p:cNvPr>
          <p:cNvSpPr/>
          <p:nvPr/>
        </p:nvSpPr>
        <p:spPr bwMode="white">
          <a:xfrm>
            <a:off x="1224801" y="3717141"/>
            <a:ext cx="579313" cy="36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9076A5-4689-7BC8-3CA6-2009CD1CA2FF}"/>
              </a:ext>
            </a:extLst>
          </p:cNvPr>
          <p:cNvSpPr/>
          <p:nvPr/>
        </p:nvSpPr>
        <p:spPr bwMode="white">
          <a:xfrm>
            <a:off x="1309446" y="4432759"/>
            <a:ext cx="529637" cy="29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2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F67CBF-5535-6E65-7782-2E1AD518F5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24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9BAB3A-5C3C-103B-E3C7-22815A4B7CD1}"/>
              </a:ext>
            </a:extLst>
          </p:cNvPr>
          <p:cNvSpPr/>
          <p:nvPr/>
        </p:nvSpPr>
        <p:spPr bwMode="white">
          <a:xfrm>
            <a:off x="1640260" y="2008683"/>
            <a:ext cx="9722284" cy="1903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0612C7-DDA5-CA1E-4C69-E900EAEBF4D8}"/>
              </a:ext>
            </a:extLst>
          </p:cNvPr>
          <p:cNvSpPr/>
          <p:nvPr/>
        </p:nvSpPr>
        <p:spPr bwMode="white">
          <a:xfrm>
            <a:off x="681917" y="5256878"/>
            <a:ext cx="390347" cy="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6610DE-0760-E6E9-2D00-EEE43EB4F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1"/>
          <a:stretch/>
        </p:blipFill>
        <p:spPr>
          <a:xfrm>
            <a:off x="720000" y="1080000"/>
            <a:ext cx="10027948" cy="2609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038C4B-21B4-A76F-EB20-BCEE5A3ED648}"/>
              </a:ext>
            </a:extLst>
          </p:cNvPr>
          <p:cNvSpPr/>
          <p:nvPr/>
        </p:nvSpPr>
        <p:spPr bwMode="white">
          <a:xfrm>
            <a:off x="1462611" y="1699020"/>
            <a:ext cx="257057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D085B3-6AB8-248F-B169-ADE47D3672D4}"/>
              </a:ext>
            </a:extLst>
          </p:cNvPr>
          <p:cNvSpPr/>
          <p:nvPr/>
        </p:nvSpPr>
        <p:spPr bwMode="white">
          <a:xfrm>
            <a:off x="1472132" y="2784687"/>
            <a:ext cx="228495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D4CCEED-27E3-1D4F-8073-C40ACF4B2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1"/>
          <a:stretch/>
        </p:blipFill>
        <p:spPr>
          <a:xfrm>
            <a:off x="1139724" y="3689410"/>
            <a:ext cx="10027948" cy="2206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49A63B-3920-8B38-60BE-57D5B3EA302A}"/>
              </a:ext>
            </a:extLst>
          </p:cNvPr>
          <p:cNvSpPr/>
          <p:nvPr/>
        </p:nvSpPr>
        <p:spPr bwMode="white">
          <a:xfrm>
            <a:off x="1453905" y="3880463"/>
            <a:ext cx="209454" cy="20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8BFB51-DF34-E6D8-7930-E56B3BA148B4}"/>
              </a:ext>
            </a:extLst>
          </p:cNvPr>
          <p:cNvSpPr/>
          <p:nvPr/>
        </p:nvSpPr>
        <p:spPr bwMode="white">
          <a:xfrm>
            <a:off x="1453905" y="4959917"/>
            <a:ext cx="209454" cy="2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0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