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7" r:id="rId5"/>
    <p:sldId id="266" r:id="rId6"/>
    <p:sldId id="265" r:id="rId7"/>
    <p:sldId id="264" r:id="rId8"/>
    <p:sldId id="263" r:id="rId9"/>
    <p:sldId id="262" r:id="rId10"/>
    <p:sldId id="261" r:id="rId11"/>
    <p:sldId id="260" r:id="rId12"/>
    <p:sldId id="258" r:id="rId13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7454085E-F672-DC6D-BEEA-7CBF9482EE2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60275"/>
            <a:ext cx="518086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6735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7EDB24A-2D67-257B-3B5D-440DBD52F9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81" y="720236"/>
            <a:ext cx="457208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99764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51005"/>
          <a:stretch/>
        </p:blipFill>
        <p:spPr>
          <a:xfrm>
            <a:off x="1104900" y="2124075"/>
            <a:ext cx="9982200" cy="12786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075" y="3402767"/>
            <a:ext cx="5553850" cy="1047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C76CAA8-4D66-92C5-343B-D996770FD6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7"/>
          <a:stretch/>
        </p:blipFill>
        <p:spPr>
          <a:xfrm>
            <a:off x="675030" y="690256"/>
            <a:ext cx="10642544" cy="5480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61B344C-31A7-3EC4-471C-244D21C8EA0B}"/>
              </a:ext>
            </a:extLst>
          </p:cNvPr>
          <p:cNvSpPr/>
          <p:nvPr/>
        </p:nvSpPr>
        <p:spPr bwMode="white">
          <a:xfrm>
            <a:off x="3502666" y="3959426"/>
            <a:ext cx="733090" cy="2764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0FD25C9-F878-DE21-5FEB-77F8545E40AC}"/>
              </a:ext>
            </a:extLst>
          </p:cNvPr>
          <p:cNvSpPr/>
          <p:nvPr/>
        </p:nvSpPr>
        <p:spPr bwMode="white">
          <a:xfrm>
            <a:off x="6644484" y="3959426"/>
            <a:ext cx="609321" cy="2764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89B7649-7F3F-34C0-252E-DC7A5A33E613}"/>
              </a:ext>
            </a:extLst>
          </p:cNvPr>
          <p:cNvSpPr/>
          <p:nvPr/>
        </p:nvSpPr>
        <p:spPr bwMode="white">
          <a:xfrm>
            <a:off x="6853939" y="4531293"/>
            <a:ext cx="428429" cy="3335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496C12F-012F-DA1C-8591-D6DD45B2A1A9}"/>
              </a:ext>
            </a:extLst>
          </p:cNvPr>
          <p:cNvSpPr/>
          <p:nvPr/>
        </p:nvSpPr>
        <p:spPr bwMode="white">
          <a:xfrm>
            <a:off x="8101145" y="4531293"/>
            <a:ext cx="1285289" cy="3335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0BD6ED8-E86C-7721-FAE9-33932DE4C2EC}"/>
              </a:ext>
            </a:extLst>
          </p:cNvPr>
          <p:cNvSpPr/>
          <p:nvPr/>
        </p:nvSpPr>
        <p:spPr bwMode="white">
          <a:xfrm>
            <a:off x="8339162" y="5112691"/>
            <a:ext cx="418909" cy="3240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BB3E72C-9DDA-D518-677E-3518BF4C4FAF}"/>
              </a:ext>
            </a:extLst>
          </p:cNvPr>
          <p:cNvSpPr/>
          <p:nvPr/>
        </p:nvSpPr>
        <p:spPr bwMode="white">
          <a:xfrm>
            <a:off x="9586368" y="5112691"/>
            <a:ext cx="885421" cy="3431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D3B6093-2846-84AF-770B-59C17B30D943}"/>
              </a:ext>
            </a:extLst>
          </p:cNvPr>
          <p:cNvSpPr/>
          <p:nvPr/>
        </p:nvSpPr>
        <p:spPr bwMode="white">
          <a:xfrm>
            <a:off x="3559790" y="5722682"/>
            <a:ext cx="761652" cy="304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1486A32-F165-2976-FDDD-43EBAEE4115E}"/>
              </a:ext>
            </a:extLst>
          </p:cNvPr>
          <p:cNvSpPr/>
          <p:nvPr/>
        </p:nvSpPr>
        <p:spPr bwMode="white">
          <a:xfrm>
            <a:off x="5825707" y="5561352"/>
            <a:ext cx="761652" cy="3996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1F1B758-DA96-E6BD-323F-0BC0C94933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8" y="690256"/>
            <a:ext cx="11520000" cy="54244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AA4200A-FB89-C9D7-BBB9-6E3C1B5F8329}"/>
              </a:ext>
            </a:extLst>
          </p:cNvPr>
          <p:cNvSpPr/>
          <p:nvPr/>
        </p:nvSpPr>
        <p:spPr bwMode="white">
          <a:xfrm>
            <a:off x="5855280" y="3979255"/>
            <a:ext cx="923504" cy="209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4082C09-3E1E-5A2F-1BFB-945B27AACCEA}"/>
              </a:ext>
            </a:extLst>
          </p:cNvPr>
          <p:cNvSpPr/>
          <p:nvPr/>
        </p:nvSpPr>
        <p:spPr bwMode="white">
          <a:xfrm>
            <a:off x="7911743" y="4551255"/>
            <a:ext cx="456991" cy="266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480A42E-D3A4-B6F5-A247-E6CE9A4BA4D0}"/>
              </a:ext>
            </a:extLst>
          </p:cNvPr>
          <p:cNvSpPr/>
          <p:nvPr/>
        </p:nvSpPr>
        <p:spPr bwMode="white">
          <a:xfrm>
            <a:off x="4531908" y="5132788"/>
            <a:ext cx="913983" cy="200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6C1C7B0-F9BA-D56B-31BD-AD73F5DC06CF}"/>
              </a:ext>
            </a:extLst>
          </p:cNvPr>
          <p:cNvSpPr/>
          <p:nvPr/>
        </p:nvSpPr>
        <p:spPr bwMode="white">
          <a:xfrm>
            <a:off x="3113329" y="5704788"/>
            <a:ext cx="456991" cy="266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812F818-AE1C-8445-3973-4AC60F42D22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56" y="600315"/>
            <a:ext cx="11520000" cy="52678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24755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8EADEDA-DE93-CD41-9579-E637CC3DA6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7"/>
          <a:stretch/>
        </p:blipFill>
        <p:spPr>
          <a:xfrm>
            <a:off x="720000" y="1080000"/>
            <a:ext cx="10582584" cy="46471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6D96C92-73F6-7F31-14B4-0D3881EE1875}"/>
              </a:ext>
            </a:extLst>
          </p:cNvPr>
          <p:cNvSpPr/>
          <p:nvPr/>
        </p:nvSpPr>
        <p:spPr bwMode="white">
          <a:xfrm>
            <a:off x="1138909" y="1213319"/>
            <a:ext cx="266578" cy="276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B017755-0C2E-1DAC-FB0C-C8C848047D1E}"/>
              </a:ext>
            </a:extLst>
          </p:cNvPr>
          <p:cNvSpPr/>
          <p:nvPr/>
        </p:nvSpPr>
        <p:spPr bwMode="white">
          <a:xfrm>
            <a:off x="1148429" y="2375106"/>
            <a:ext cx="257057" cy="266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8A1A3F9-7A2B-24EB-AE03-450F85D821BB}"/>
              </a:ext>
            </a:extLst>
          </p:cNvPr>
          <p:cNvSpPr/>
          <p:nvPr/>
        </p:nvSpPr>
        <p:spPr bwMode="white">
          <a:xfrm>
            <a:off x="1110347" y="3527369"/>
            <a:ext cx="323702" cy="266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BBB93BC-A5D0-CC12-FEC3-10720F9F5036}"/>
              </a:ext>
            </a:extLst>
          </p:cNvPr>
          <p:cNvSpPr/>
          <p:nvPr/>
        </p:nvSpPr>
        <p:spPr bwMode="white">
          <a:xfrm>
            <a:off x="1110347" y="4679633"/>
            <a:ext cx="323702" cy="266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8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1301108-F2D3-FEC9-6697-7CAC1C8721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"/>
          <a:stretch/>
        </p:blipFill>
        <p:spPr>
          <a:xfrm>
            <a:off x="766617" y="690255"/>
            <a:ext cx="496259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314" y="727199"/>
            <a:ext cx="504895" cy="129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3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4CAFB8D8-F114-3798-8759-FED92C5968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9" y="630295"/>
            <a:ext cx="574265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3148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7F949747-58F3-6884-5038-953059BA3E8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59" y="630295"/>
            <a:ext cx="513205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9528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HP</cp:lastModifiedBy>
  <cp:revision>7</cp:revision>
  <dcterms:created xsi:type="dcterms:W3CDTF">2023-07-10T09:12:00Z</dcterms:created>
  <dcterms:modified xsi:type="dcterms:W3CDTF">2023-07-20T13:38:41Z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