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0A71AB1F-45CB-6B97-2B33-87B0698E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64594" cy="429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85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232E2FD-3A07-F3F0-26B4-1C0F535CC0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8" y="705246"/>
            <a:ext cx="6264594" cy="5483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7857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A45F73-1B91-449B-903B-1E617FA4A7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9" y="660276"/>
            <a:ext cx="49094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077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575FBC5A-1425-291A-E878-9DF11AC3B1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9" y="570335"/>
            <a:ext cx="55168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774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11" y="3402767"/>
            <a:ext cx="5744377" cy="15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A81E4A-3CAC-17C8-4BC4-5571AD1C4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5"/>
          <a:stretch/>
        </p:blipFill>
        <p:spPr>
          <a:xfrm>
            <a:off x="720000" y="1080000"/>
            <a:ext cx="9653193" cy="4014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7A69609-7A75-2D4D-B583-0B35941174D1}"/>
              </a:ext>
            </a:extLst>
          </p:cNvPr>
          <p:cNvSpPr/>
          <p:nvPr/>
        </p:nvSpPr>
        <p:spPr bwMode="white">
          <a:xfrm>
            <a:off x="1738710" y="2176655"/>
            <a:ext cx="266578" cy="276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C5C5E7-14B9-D8F1-1888-0F9609CDC696}"/>
              </a:ext>
            </a:extLst>
          </p:cNvPr>
          <p:cNvSpPr/>
          <p:nvPr/>
        </p:nvSpPr>
        <p:spPr bwMode="white">
          <a:xfrm>
            <a:off x="1719669" y="2949083"/>
            <a:ext cx="304661" cy="276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305A04-8D5A-BD8E-4B98-41A7DEE6066C}"/>
              </a:ext>
            </a:extLst>
          </p:cNvPr>
          <p:cNvSpPr/>
          <p:nvPr/>
        </p:nvSpPr>
        <p:spPr bwMode="white">
          <a:xfrm>
            <a:off x="1738710" y="3731046"/>
            <a:ext cx="266578" cy="276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3676A5-D0A2-5335-63E2-CD965E3BDB87}"/>
              </a:ext>
            </a:extLst>
          </p:cNvPr>
          <p:cNvSpPr/>
          <p:nvPr/>
        </p:nvSpPr>
        <p:spPr bwMode="white">
          <a:xfrm>
            <a:off x="1710148" y="4513009"/>
            <a:ext cx="323702" cy="267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9361F0-E1C6-3261-7E97-47AFDA587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/>
        </p:blipFill>
        <p:spPr>
          <a:xfrm>
            <a:off x="510138" y="660275"/>
            <a:ext cx="11227161" cy="5386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93439E-C72F-DDF5-DA01-9E4C28B512A4}"/>
              </a:ext>
            </a:extLst>
          </p:cNvPr>
          <p:cNvSpPr/>
          <p:nvPr/>
        </p:nvSpPr>
        <p:spPr bwMode="white">
          <a:xfrm>
            <a:off x="2823658" y="3243844"/>
            <a:ext cx="456991" cy="266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B05C45E-9F31-05DC-D348-16512C0F83D3}"/>
              </a:ext>
            </a:extLst>
          </p:cNvPr>
          <p:cNvSpPr/>
          <p:nvPr/>
        </p:nvSpPr>
        <p:spPr bwMode="white">
          <a:xfrm>
            <a:off x="6927063" y="3977921"/>
            <a:ext cx="761652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1E4126-E1C3-7AE1-DD63-97D8F3DB0B57}"/>
              </a:ext>
            </a:extLst>
          </p:cNvPr>
          <p:cNvSpPr/>
          <p:nvPr/>
        </p:nvSpPr>
        <p:spPr bwMode="white">
          <a:xfrm>
            <a:off x="9288187" y="4721531"/>
            <a:ext cx="818776" cy="27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DC9F1F-C7FC-7D28-BE1B-A74A39E0E274}"/>
              </a:ext>
            </a:extLst>
          </p:cNvPr>
          <p:cNvSpPr/>
          <p:nvPr/>
        </p:nvSpPr>
        <p:spPr bwMode="white">
          <a:xfrm>
            <a:off x="7736319" y="5493742"/>
            <a:ext cx="913983" cy="343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E0E616-04A7-DFAA-0B56-FF62B9FE8E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825167"/>
            <a:ext cx="11520000" cy="4159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A53850-8E61-E8B4-6644-A506ACED7A4E}"/>
              </a:ext>
            </a:extLst>
          </p:cNvPr>
          <p:cNvSpPr/>
          <p:nvPr/>
        </p:nvSpPr>
        <p:spPr bwMode="white">
          <a:xfrm>
            <a:off x="1991106" y="2332577"/>
            <a:ext cx="295140" cy="305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57A8C5-8E55-DA89-72EF-0E69F49437B5}"/>
              </a:ext>
            </a:extLst>
          </p:cNvPr>
          <p:cNvSpPr/>
          <p:nvPr/>
        </p:nvSpPr>
        <p:spPr bwMode="white">
          <a:xfrm>
            <a:off x="2667073" y="2342118"/>
            <a:ext cx="276099" cy="28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85E23F1-8FD5-55FB-3084-6766731D75EB}"/>
              </a:ext>
            </a:extLst>
          </p:cNvPr>
          <p:cNvSpPr/>
          <p:nvPr/>
        </p:nvSpPr>
        <p:spPr bwMode="white">
          <a:xfrm>
            <a:off x="3200230" y="2342118"/>
            <a:ext cx="333223" cy="286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FFB227-6A08-128E-A802-7C991553DF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5" y="900118"/>
            <a:ext cx="11520000" cy="3997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2101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971F0F-A033-988B-D961-4FC77A6FC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7"/>
          <a:stretch/>
        </p:blipFill>
        <p:spPr>
          <a:xfrm>
            <a:off x="720000" y="1080000"/>
            <a:ext cx="10537613" cy="3089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74F044-45AD-D812-C668-F66489ACCA6B}"/>
              </a:ext>
            </a:extLst>
          </p:cNvPr>
          <p:cNvSpPr/>
          <p:nvPr/>
        </p:nvSpPr>
        <p:spPr bwMode="white">
          <a:xfrm>
            <a:off x="1062743" y="1280219"/>
            <a:ext cx="352264" cy="34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97AECB-D41B-BEA6-DE47-C04833E6A243}"/>
              </a:ext>
            </a:extLst>
          </p:cNvPr>
          <p:cNvSpPr/>
          <p:nvPr/>
        </p:nvSpPr>
        <p:spPr bwMode="white">
          <a:xfrm>
            <a:off x="1062743" y="2052494"/>
            <a:ext cx="352264" cy="34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D8D0B5-1CC0-21D6-B98D-EE46CC52FC6C}"/>
              </a:ext>
            </a:extLst>
          </p:cNvPr>
          <p:cNvSpPr/>
          <p:nvPr/>
        </p:nvSpPr>
        <p:spPr bwMode="white">
          <a:xfrm>
            <a:off x="1062743" y="2834303"/>
            <a:ext cx="352264" cy="34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62D567-4B1D-FC07-2686-8EEC9FD97D37}"/>
              </a:ext>
            </a:extLst>
          </p:cNvPr>
          <p:cNvSpPr/>
          <p:nvPr/>
        </p:nvSpPr>
        <p:spPr bwMode="white">
          <a:xfrm>
            <a:off x="1062743" y="3616112"/>
            <a:ext cx="352264" cy="343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1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552193-9117-CC4F-5C1C-95DF8617E8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" r="1755"/>
          <a:stretch/>
        </p:blipFill>
        <p:spPr>
          <a:xfrm>
            <a:off x="831274" y="675265"/>
            <a:ext cx="48121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16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C7475D4-56BA-00D5-A12A-0B1361A1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64594" cy="425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184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