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1" r:id="rId7"/>
    <p:sldId id="260" r:id="rId8"/>
    <p:sldId id="266" r:id="rId9"/>
    <p:sldId id="267" r:id="rId10"/>
    <p:sldId id="268" r:id="rId11"/>
    <p:sldId id="269" r:id="rId12"/>
    <p:sldId id="270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2DBB400F-370B-31B8-8F1D-EBCA6B929A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0" y="540354"/>
            <a:ext cx="41524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925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A36DCD24-F099-3295-7DC9-D15A48C40B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2" y="645286"/>
            <a:ext cx="51724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979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8EFDA48C-48D9-A872-8BD0-73EDB130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369321" cy="4531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926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1005"/>
          <a:stretch/>
        </p:blipFill>
        <p:spPr>
          <a:xfrm>
            <a:off x="1104900" y="2124075"/>
            <a:ext cx="9982200" cy="1278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180" y="3402767"/>
            <a:ext cx="5477639" cy="1162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B84666-50F6-4CB0-A0FD-081888DE9C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5" y="1080000"/>
            <a:ext cx="11520000" cy="2940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1561E9-BDCC-7BCE-FAC0-BA0C20EA89E2}"/>
              </a:ext>
            </a:extLst>
          </p:cNvPr>
          <p:cNvSpPr/>
          <p:nvPr/>
        </p:nvSpPr>
        <p:spPr bwMode="white">
          <a:xfrm>
            <a:off x="3572749" y="2034603"/>
            <a:ext cx="1675636" cy="362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C1C1E2-A60E-D207-AE49-B43A3809F33D}"/>
              </a:ext>
            </a:extLst>
          </p:cNvPr>
          <p:cNvSpPr/>
          <p:nvPr/>
        </p:nvSpPr>
        <p:spPr bwMode="white">
          <a:xfrm>
            <a:off x="10227691" y="2034603"/>
            <a:ext cx="790214" cy="353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8B4683-6F40-446A-2B6F-C9D5D52525DF}"/>
              </a:ext>
            </a:extLst>
          </p:cNvPr>
          <p:cNvSpPr/>
          <p:nvPr/>
        </p:nvSpPr>
        <p:spPr bwMode="white">
          <a:xfrm>
            <a:off x="3220484" y="2741010"/>
            <a:ext cx="799735" cy="353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7AEE9D-259A-1A7B-EDB7-43CF258DF644}"/>
              </a:ext>
            </a:extLst>
          </p:cNvPr>
          <p:cNvSpPr/>
          <p:nvPr/>
        </p:nvSpPr>
        <p:spPr bwMode="white">
          <a:xfrm>
            <a:off x="9942071" y="2731464"/>
            <a:ext cx="1190082" cy="362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3E555D1-EC11-5BB6-A193-EB0059D3D822}"/>
              </a:ext>
            </a:extLst>
          </p:cNvPr>
          <p:cNvSpPr/>
          <p:nvPr/>
        </p:nvSpPr>
        <p:spPr bwMode="white">
          <a:xfrm>
            <a:off x="3848848" y="3428324"/>
            <a:ext cx="1951735" cy="362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98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14A5C0-CAAC-1142-B0F7-10FCCD62DF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6"/>
          <a:stretch/>
        </p:blipFill>
        <p:spPr>
          <a:xfrm>
            <a:off x="600078" y="765207"/>
            <a:ext cx="10747475" cy="5353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CF6D3E-F93A-0886-AF11-5209D19AA793}"/>
              </a:ext>
            </a:extLst>
          </p:cNvPr>
          <p:cNvSpPr/>
          <p:nvPr/>
        </p:nvSpPr>
        <p:spPr bwMode="white">
          <a:xfrm>
            <a:off x="1647350" y="4156122"/>
            <a:ext cx="276099" cy="285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0CA4BCE-16B3-30CC-3D2D-0813F04E0A60}"/>
              </a:ext>
            </a:extLst>
          </p:cNvPr>
          <p:cNvSpPr/>
          <p:nvPr/>
        </p:nvSpPr>
        <p:spPr bwMode="white">
          <a:xfrm>
            <a:off x="1628309" y="4860975"/>
            <a:ext cx="314181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4843CD9-9D64-AD5E-90B2-F58102293274}"/>
              </a:ext>
            </a:extLst>
          </p:cNvPr>
          <p:cNvSpPr/>
          <p:nvPr/>
        </p:nvSpPr>
        <p:spPr bwMode="white">
          <a:xfrm>
            <a:off x="1666392" y="5556304"/>
            <a:ext cx="257057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4360CC-68C0-AB9D-6635-74B3F89F31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6"/>
          <a:stretch/>
        </p:blipFill>
        <p:spPr>
          <a:xfrm>
            <a:off x="570098" y="435423"/>
            <a:ext cx="10807436" cy="3478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0D13957-5EC6-5BFE-343E-F07AA90A6672}"/>
              </a:ext>
            </a:extLst>
          </p:cNvPr>
          <p:cNvSpPr/>
          <p:nvPr/>
        </p:nvSpPr>
        <p:spPr bwMode="white">
          <a:xfrm>
            <a:off x="1617370" y="1398084"/>
            <a:ext cx="276099" cy="276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C036EC6-02FD-7657-35CB-FE4052BC4B8D}"/>
              </a:ext>
            </a:extLst>
          </p:cNvPr>
          <p:cNvSpPr/>
          <p:nvPr/>
        </p:nvSpPr>
        <p:spPr bwMode="white">
          <a:xfrm>
            <a:off x="1636412" y="2799185"/>
            <a:ext cx="257057" cy="276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BDEDD81B-0036-BD9C-07F2-DFE0D1033F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2"/>
          <a:stretch/>
        </p:blipFill>
        <p:spPr>
          <a:xfrm>
            <a:off x="1214675" y="3808210"/>
            <a:ext cx="10057928" cy="2848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D684E1-8ED0-CA61-2A76-0D1202E1AE6A}"/>
              </a:ext>
            </a:extLst>
          </p:cNvPr>
          <p:cNvSpPr/>
          <p:nvPr/>
        </p:nvSpPr>
        <p:spPr bwMode="white">
          <a:xfrm>
            <a:off x="1624063" y="4094010"/>
            <a:ext cx="314181" cy="276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D148293-E511-E97A-1EDF-E30538962479}"/>
              </a:ext>
            </a:extLst>
          </p:cNvPr>
          <p:cNvSpPr/>
          <p:nvPr/>
        </p:nvSpPr>
        <p:spPr bwMode="white">
          <a:xfrm>
            <a:off x="1643104" y="5475379"/>
            <a:ext cx="276099" cy="285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44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F08C1F-F1C3-40BB-C5B1-EC8A8025A6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6" y="960079"/>
            <a:ext cx="11520000" cy="3157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150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52E25D-6424-5A90-80FF-7CA39D6F7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8"/>
          <a:stretch/>
        </p:blipFill>
        <p:spPr>
          <a:xfrm>
            <a:off x="720000" y="1080000"/>
            <a:ext cx="10492643" cy="3438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4971D81-5B3B-0DBD-F1F6-6A51E0C6E6F8}"/>
              </a:ext>
            </a:extLst>
          </p:cNvPr>
          <p:cNvSpPr/>
          <p:nvPr/>
        </p:nvSpPr>
        <p:spPr bwMode="white">
          <a:xfrm>
            <a:off x="4766280" y="1232412"/>
            <a:ext cx="266578" cy="276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630E08-0BC4-EBDA-639D-770833F94628}"/>
              </a:ext>
            </a:extLst>
          </p:cNvPr>
          <p:cNvSpPr/>
          <p:nvPr/>
        </p:nvSpPr>
        <p:spPr bwMode="white">
          <a:xfrm>
            <a:off x="4652033" y="1937320"/>
            <a:ext cx="285619" cy="276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9EE346-F57A-4CCC-2D83-845D7199A136}"/>
              </a:ext>
            </a:extLst>
          </p:cNvPr>
          <p:cNvSpPr/>
          <p:nvPr/>
        </p:nvSpPr>
        <p:spPr bwMode="white">
          <a:xfrm>
            <a:off x="3661884" y="3328083"/>
            <a:ext cx="314181" cy="285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C78C091-F7CC-E3DB-9F12-7B4A46056ACB}"/>
              </a:ext>
            </a:extLst>
          </p:cNvPr>
          <p:cNvSpPr/>
          <p:nvPr/>
        </p:nvSpPr>
        <p:spPr bwMode="white">
          <a:xfrm>
            <a:off x="5823074" y="4023465"/>
            <a:ext cx="276099" cy="285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35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B01C98-69BD-6ACC-921F-D4527A678B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r="1839"/>
          <a:stretch/>
        </p:blipFill>
        <p:spPr>
          <a:xfrm>
            <a:off x="923637" y="675265"/>
            <a:ext cx="44057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50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080D47CF-3781-2513-7369-9758642D6B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" y="630295"/>
            <a:ext cx="58033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128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2023-07-20T13:37:16Z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