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9" r:id="rId5"/>
    <p:sldId id="268" r:id="rId6"/>
    <p:sldId id="266" r:id="rId7"/>
    <p:sldId id="265" r:id="rId8"/>
    <p:sldId id="264" r:id="rId9"/>
    <p:sldId id="263" r:id="rId10"/>
    <p:sldId id="262" r:id="rId11"/>
    <p:sldId id="261" r:id="rId12"/>
    <p:sldId id="260" r:id="rId13"/>
    <p:sldId id="258" r:id="rId14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544B79E6-EB0B-DBC5-DB7F-A4C86F491E9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29" y="585325"/>
            <a:ext cx="447471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85006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FBF48B4-0FC1-90F1-795F-8E4FAE3A7AD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29" y="615305"/>
            <a:ext cx="54144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03738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EB4C17B4-6E65-F1C7-B5E1-51855A761EC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010" y="660275"/>
            <a:ext cx="445891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11877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b="51005"/>
          <a:stretch/>
        </p:blipFill>
        <p:spPr>
          <a:xfrm>
            <a:off x="1104900" y="2124075"/>
            <a:ext cx="9982200" cy="12786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6653" y="3402767"/>
            <a:ext cx="5858693" cy="10097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2C38EF8-6AEE-30C5-39EA-88430044D93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18"/>
          <a:stretch/>
        </p:blipFill>
        <p:spPr>
          <a:xfrm>
            <a:off x="720000" y="1080000"/>
            <a:ext cx="10492643" cy="50894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06FAD95-AE6C-9544-7298-1BEF6FD672BD}"/>
              </a:ext>
            </a:extLst>
          </p:cNvPr>
          <p:cNvSpPr/>
          <p:nvPr/>
        </p:nvSpPr>
        <p:spPr bwMode="white">
          <a:xfrm>
            <a:off x="2519404" y="5673847"/>
            <a:ext cx="238016" cy="2668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199301D-1FEC-8C2E-EE2D-1070E15246B2}"/>
              </a:ext>
            </a:extLst>
          </p:cNvPr>
          <p:cNvSpPr/>
          <p:nvPr/>
        </p:nvSpPr>
        <p:spPr bwMode="white">
          <a:xfrm>
            <a:off x="6261024" y="5673847"/>
            <a:ext cx="257057" cy="2668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E1A507A-D498-4E0B-1BD5-A5D454F46F20}"/>
              </a:ext>
            </a:extLst>
          </p:cNvPr>
          <p:cNvSpPr/>
          <p:nvPr/>
        </p:nvSpPr>
        <p:spPr bwMode="white">
          <a:xfrm>
            <a:off x="10031206" y="5673847"/>
            <a:ext cx="228496" cy="2668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65C1C7D-EA61-59FD-B85A-3D6C21EA4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253"/>
          <a:stretch/>
        </p:blipFill>
        <p:spPr>
          <a:xfrm>
            <a:off x="720000" y="1080000"/>
            <a:ext cx="9878046" cy="25475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73BDE75-1658-F735-997C-8C2B4D7E51F7}"/>
              </a:ext>
            </a:extLst>
          </p:cNvPr>
          <p:cNvSpPr/>
          <p:nvPr/>
        </p:nvSpPr>
        <p:spPr bwMode="white">
          <a:xfrm>
            <a:off x="1881520" y="3083675"/>
            <a:ext cx="314181" cy="267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29CEBC3-84E5-8D12-91BD-9586CCCBE075}"/>
              </a:ext>
            </a:extLst>
          </p:cNvPr>
          <p:cNvSpPr/>
          <p:nvPr/>
        </p:nvSpPr>
        <p:spPr bwMode="white">
          <a:xfrm>
            <a:off x="5651702" y="3074134"/>
            <a:ext cx="266578" cy="2862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2A36A7A-D84C-2D21-5EC2-587B24CE8CB0}"/>
              </a:ext>
            </a:extLst>
          </p:cNvPr>
          <p:cNvSpPr/>
          <p:nvPr/>
        </p:nvSpPr>
        <p:spPr bwMode="white">
          <a:xfrm>
            <a:off x="9402842" y="3083675"/>
            <a:ext cx="285619" cy="2671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314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F8C5703-55C4-6398-4E9C-4E1FCAF4DA9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67" y="615305"/>
            <a:ext cx="11520000" cy="32769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5C70A0A-374B-4622-B0DE-A0C24976C952}"/>
              </a:ext>
            </a:extLst>
          </p:cNvPr>
          <p:cNvSpPr/>
          <p:nvPr/>
        </p:nvSpPr>
        <p:spPr bwMode="white">
          <a:xfrm>
            <a:off x="1798059" y="2110912"/>
            <a:ext cx="780694" cy="2762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277749D-834F-46CE-4D09-DB3109C52EC6}"/>
              </a:ext>
            </a:extLst>
          </p:cNvPr>
          <p:cNvSpPr/>
          <p:nvPr/>
        </p:nvSpPr>
        <p:spPr bwMode="white">
          <a:xfrm>
            <a:off x="3407051" y="2110912"/>
            <a:ext cx="447471" cy="27625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5659BBE-9D3E-858C-0A9A-1CC7A6D59633}"/>
              </a:ext>
            </a:extLst>
          </p:cNvPr>
          <p:cNvSpPr/>
          <p:nvPr/>
        </p:nvSpPr>
        <p:spPr bwMode="white">
          <a:xfrm>
            <a:off x="1798059" y="3358839"/>
            <a:ext cx="3713057" cy="371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img_16777215">
            <a:extLst>
              <a:ext uri="{FF2B5EF4-FFF2-40B4-BE49-F238E27FC236}">
                <a16:creationId xmlns:a16="http://schemas.microsoft.com/office/drawing/2014/main" id="{717150FC-3911-84CF-AD3C-D37BD3D4550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02"/>
          <a:stretch/>
        </p:blipFill>
        <p:spPr>
          <a:xfrm>
            <a:off x="1094754" y="3892304"/>
            <a:ext cx="9952997" cy="25419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16EF783-764C-8E5B-3E85-D19714FAF6B3}"/>
              </a:ext>
            </a:extLst>
          </p:cNvPr>
          <p:cNvSpPr/>
          <p:nvPr/>
        </p:nvSpPr>
        <p:spPr bwMode="white">
          <a:xfrm>
            <a:off x="1837365" y="4666347"/>
            <a:ext cx="4988826" cy="3344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68A8751-BDC0-F72F-82AA-C34234F36693}"/>
              </a:ext>
            </a:extLst>
          </p:cNvPr>
          <p:cNvSpPr/>
          <p:nvPr/>
        </p:nvSpPr>
        <p:spPr bwMode="white">
          <a:xfrm>
            <a:off x="1846886" y="5937306"/>
            <a:ext cx="780694" cy="2771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D9093A0-28C1-2F13-C440-1E9F56DC2882}"/>
              </a:ext>
            </a:extLst>
          </p:cNvPr>
          <p:cNvSpPr/>
          <p:nvPr/>
        </p:nvSpPr>
        <p:spPr bwMode="white">
          <a:xfrm>
            <a:off x="4645960" y="5965974"/>
            <a:ext cx="561719" cy="3153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FE74F7C-0C52-C9E2-ABDD-94E21593F173}"/>
              </a:ext>
            </a:extLst>
          </p:cNvPr>
          <p:cNvSpPr/>
          <p:nvPr/>
        </p:nvSpPr>
        <p:spPr bwMode="white">
          <a:xfrm>
            <a:off x="7521200" y="5927750"/>
            <a:ext cx="828297" cy="2866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239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4FEE3D1-BAEB-9567-A0F1-2211D0045CA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46" y="825167"/>
            <a:ext cx="11520000" cy="38830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33187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F9EBDE3-9721-C600-53C4-DF655DD6A4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88"/>
          <a:stretch/>
        </p:blipFill>
        <p:spPr>
          <a:xfrm>
            <a:off x="720000" y="1080000"/>
            <a:ext cx="9263449" cy="33275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ED9B161-FDAE-B7B9-08A1-91B27A163E73}"/>
              </a:ext>
            </a:extLst>
          </p:cNvPr>
          <p:cNvSpPr/>
          <p:nvPr/>
        </p:nvSpPr>
        <p:spPr bwMode="white">
          <a:xfrm>
            <a:off x="4404495" y="1756941"/>
            <a:ext cx="428429" cy="2002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F78C712-EC66-ECC0-E6AC-3F468BE859CB}"/>
              </a:ext>
            </a:extLst>
          </p:cNvPr>
          <p:cNvSpPr/>
          <p:nvPr/>
        </p:nvSpPr>
        <p:spPr bwMode="white">
          <a:xfrm>
            <a:off x="5537454" y="1690200"/>
            <a:ext cx="723570" cy="2669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EAAE674-599A-3AA8-3E96-91B79CEBB0C4}"/>
              </a:ext>
            </a:extLst>
          </p:cNvPr>
          <p:cNvSpPr/>
          <p:nvPr/>
        </p:nvSpPr>
        <p:spPr bwMode="white">
          <a:xfrm>
            <a:off x="1424528" y="2815258"/>
            <a:ext cx="447471" cy="3146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BD0246A-5E64-4691-FBF6-E64AA94DC7AF}"/>
              </a:ext>
            </a:extLst>
          </p:cNvPr>
          <p:cNvSpPr/>
          <p:nvPr/>
        </p:nvSpPr>
        <p:spPr bwMode="white">
          <a:xfrm>
            <a:off x="2586049" y="2815258"/>
            <a:ext cx="675966" cy="2574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B4EBF18-DD19-6BAF-250B-75871DDCF8A3}"/>
              </a:ext>
            </a:extLst>
          </p:cNvPr>
          <p:cNvSpPr/>
          <p:nvPr/>
        </p:nvSpPr>
        <p:spPr bwMode="white">
          <a:xfrm>
            <a:off x="7546314" y="2805724"/>
            <a:ext cx="447471" cy="3146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5B27547-7E35-0BB6-C8E2-A1DC9E7290AC}"/>
              </a:ext>
            </a:extLst>
          </p:cNvPr>
          <p:cNvSpPr/>
          <p:nvPr/>
        </p:nvSpPr>
        <p:spPr bwMode="white">
          <a:xfrm>
            <a:off x="8460297" y="2805724"/>
            <a:ext cx="1266247" cy="3146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FBA64CF-6DE4-D41C-5B8F-EDDB8ABBD3D1}"/>
              </a:ext>
            </a:extLst>
          </p:cNvPr>
          <p:cNvSpPr/>
          <p:nvPr/>
        </p:nvSpPr>
        <p:spPr bwMode="white">
          <a:xfrm>
            <a:off x="4471140" y="3883109"/>
            <a:ext cx="447471" cy="3146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1FF23F01-7560-8D8F-AA53-B4B16570C4AA}"/>
              </a:ext>
            </a:extLst>
          </p:cNvPr>
          <p:cNvSpPr/>
          <p:nvPr/>
        </p:nvSpPr>
        <p:spPr bwMode="white">
          <a:xfrm>
            <a:off x="5632661" y="3883109"/>
            <a:ext cx="590280" cy="2669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443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694803B-1C1E-35DA-7383-589C3668A2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7" r="2323"/>
          <a:stretch/>
        </p:blipFill>
        <p:spPr>
          <a:xfrm>
            <a:off x="803565" y="540354"/>
            <a:ext cx="459047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06681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BF2B3485-AD90-8F3E-3446-8C08F7456D5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6264593" cy="47222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01464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宽屏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7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HP</cp:lastModifiedBy>
  <cp:revision>7</cp:revision>
  <dcterms:created xsi:type="dcterms:W3CDTF">2023-07-10T09:12:00Z</dcterms:created>
  <dcterms:modified xsi:type="dcterms:W3CDTF">2023-07-20T13:36:53Z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2052-11.1.0.14036</vt:lpwstr>
  </property>
</Properties>
</file>