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1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F936C70D-DFB0-BBC9-52BC-5877116E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" y="615305"/>
            <a:ext cx="58301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564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5BF9770-6AF4-32D8-ECB3-E54253B332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31239" cy="4484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175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7DFCDC1B-F812-69D4-C1C6-DD1076FB3F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31239" cy="4379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90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488891-DB61-F1B9-D12F-77C1B0FECB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5305"/>
            <a:ext cx="45545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697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3" y="2128656"/>
            <a:ext cx="9983593" cy="260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C03A12-19B1-3CF8-B199-2AD1B00F3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0"/>
          <a:stretch/>
        </p:blipFill>
        <p:spPr>
          <a:xfrm>
            <a:off x="720000" y="1080000"/>
            <a:ext cx="10267790" cy="4371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389316-86B4-B30F-B6F9-C2AD81BD24B0}"/>
              </a:ext>
            </a:extLst>
          </p:cNvPr>
          <p:cNvSpPr/>
          <p:nvPr/>
        </p:nvSpPr>
        <p:spPr bwMode="white">
          <a:xfrm>
            <a:off x="1729190" y="3156166"/>
            <a:ext cx="285619" cy="26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36ADF5-4CBB-3CAF-4A1D-A8249F8AF47F}"/>
              </a:ext>
            </a:extLst>
          </p:cNvPr>
          <p:cNvSpPr/>
          <p:nvPr/>
        </p:nvSpPr>
        <p:spPr bwMode="white">
          <a:xfrm>
            <a:off x="1729190" y="3784731"/>
            <a:ext cx="276099" cy="27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197513-D4E3-B6BC-914D-97201E465372}"/>
              </a:ext>
            </a:extLst>
          </p:cNvPr>
          <p:cNvSpPr/>
          <p:nvPr/>
        </p:nvSpPr>
        <p:spPr bwMode="white">
          <a:xfrm>
            <a:off x="1748231" y="4422819"/>
            <a:ext cx="257057" cy="26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C14164-5F2C-26C7-9854-5E20E5F0E8E8}"/>
              </a:ext>
            </a:extLst>
          </p:cNvPr>
          <p:cNvSpPr/>
          <p:nvPr/>
        </p:nvSpPr>
        <p:spPr bwMode="white">
          <a:xfrm>
            <a:off x="1710148" y="5051383"/>
            <a:ext cx="314181" cy="26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FBD4CB-7B52-FF29-B791-9AA52B6D7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"/>
          <a:stretch/>
        </p:blipFill>
        <p:spPr>
          <a:xfrm>
            <a:off x="720000" y="1080000"/>
            <a:ext cx="10537613" cy="282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8EC920-1E55-2020-35C2-F83131CEC804}"/>
              </a:ext>
            </a:extLst>
          </p:cNvPr>
          <p:cNvSpPr/>
          <p:nvPr/>
        </p:nvSpPr>
        <p:spPr bwMode="white">
          <a:xfrm>
            <a:off x="4499702" y="2044697"/>
            <a:ext cx="1152000" cy="343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5E9135-E668-193B-CC5E-0F3F03A196B5}"/>
              </a:ext>
            </a:extLst>
          </p:cNvPr>
          <p:cNvSpPr/>
          <p:nvPr/>
        </p:nvSpPr>
        <p:spPr bwMode="white">
          <a:xfrm>
            <a:off x="9136264" y="2035146"/>
            <a:ext cx="1513785" cy="353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5A1691-EC25-A930-FEAF-469935D9297F}"/>
              </a:ext>
            </a:extLst>
          </p:cNvPr>
          <p:cNvSpPr/>
          <p:nvPr/>
        </p:nvSpPr>
        <p:spPr bwMode="white">
          <a:xfrm>
            <a:off x="4271206" y="2675093"/>
            <a:ext cx="1504264" cy="343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D0CA32-F90F-DF26-06A2-B1A6F63BD2DA}"/>
              </a:ext>
            </a:extLst>
          </p:cNvPr>
          <p:cNvSpPr/>
          <p:nvPr/>
        </p:nvSpPr>
        <p:spPr bwMode="white">
          <a:xfrm>
            <a:off x="8707834" y="2694196"/>
            <a:ext cx="1228166" cy="276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10C974-CFCD-79F1-893E-35C8CF22EF09}"/>
              </a:ext>
            </a:extLst>
          </p:cNvPr>
          <p:cNvSpPr/>
          <p:nvPr/>
        </p:nvSpPr>
        <p:spPr bwMode="white">
          <a:xfrm>
            <a:off x="4023669" y="3334144"/>
            <a:ext cx="1094876" cy="324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4F9D8F-869A-FA42-743C-21EC892DBADA}"/>
              </a:ext>
            </a:extLst>
          </p:cNvPr>
          <p:cNvSpPr/>
          <p:nvPr/>
        </p:nvSpPr>
        <p:spPr bwMode="white">
          <a:xfrm>
            <a:off x="9459966" y="3334144"/>
            <a:ext cx="1037752" cy="324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93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CE54C3-EA93-3D7B-B5F1-B5B142DFE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5"/>
          <a:stretch/>
        </p:blipFill>
        <p:spPr>
          <a:xfrm>
            <a:off x="734991" y="630295"/>
            <a:ext cx="9623213" cy="3149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DD51C8-6C03-495D-175B-169ABBF33ABD}"/>
              </a:ext>
            </a:extLst>
          </p:cNvPr>
          <p:cNvSpPr/>
          <p:nvPr/>
        </p:nvSpPr>
        <p:spPr bwMode="white">
          <a:xfrm>
            <a:off x="1744181" y="1441502"/>
            <a:ext cx="276099" cy="276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DC9728-1512-EA00-A043-8750B05B820C}"/>
              </a:ext>
            </a:extLst>
          </p:cNvPr>
          <p:cNvSpPr/>
          <p:nvPr/>
        </p:nvSpPr>
        <p:spPr bwMode="white">
          <a:xfrm>
            <a:off x="1763222" y="2710802"/>
            <a:ext cx="257057" cy="26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B6A173E-B5CF-134E-F0DE-DA7D673C5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3"/>
          <a:stretch/>
        </p:blipFill>
        <p:spPr>
          <a:xfrm>
            <a:off x="1364578" y="3762392"/>
            <a:ext cx="8648852" cy="2588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4F232D-1972-850F-FE68-C6B35116304D}"/>
              </a:ext>
            </a:extLst>
          </p:cNvPr>
          <p:cNvSpPr/>
          <p:nvPr/>
        </p:nvSpPr>
        <p:spPr bwMode="white">
          <a:xfrm>
            <a:off x="1793007" y="3953417"/>
            <a:ext cx="257057" cy="26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1588C7-A60E-72D8-4F29-2771C58910AE}"/>
              </a:ext>
            </a:extLst>
          </p:cNvPr>
          <p:cNvSpPr/>
          <p:nvPr/>
        </p:nvSpPr>
        <p:spPr bwMode="white">
          <a:xfrm>
            <a:off x="1754925" y="5214182"/>
            <a:ext cx="314181" cy="26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0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D264D3-30CC-2244-6240-AC53695E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8"/>
          <a:stretch/>
        </p:blipFill>
        <p:spPr>
          <a:xfrm>
            <a:off x="720000" y="1080000"/>
            <a:ext cx="10492643" cy="324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149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32D94D-493A-F518-9E99-A5C4C81D6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"/>
          <a:stretch/>
        </p:blipFill>
        <p:spPr>
          <a:xfrm>
            <a:off x="720000" y="1080000"/>
            <a:ext cx="10762466" cy="4015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347220-7227-3AB2-9C51-D664A8B959D9}"/>
              </a:ext>
            </a:extLst>
          </p:cNvPr>
          <p:cNvSpPr/>
          <p:nvPr/>
        </p:nvSpPr>
        <p:spPr bwMode="white">
          <a:xfrm>
            <a:off x="5642181" y="3235799"/>
            <a:ext cx="361785" cy="333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7CD3EF-8104-6476-15CA-1F7754F969EE}"/>
              </a:ext>
            </a:extLst>
          </p:cNvPr>
          <p:cNvSpPr/>
          <p:nvPr/>
        </p:nvSpPr>
        <p:spPr bwMode="white">
          <a:xfrm>
            <a:off x="8993454" y="3235799"/>
            <a:ext cx="1094876" cy="343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109C52-B0D0-3898-606B-CD7CEE289394}"/>
              </a:ext>
            </a:extLst>
          </p:cNvPr>
          <p:cNvSpPr/>
          <p:nvPr/>
        </p:nvSpPr>
        <p:spPr bwMode="white">
          <a:xfrm>
            <a:off x="3614280" y="3855830"/>
            <a:ext cx="723570" cy="343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13BA85-5F56-C329-06EE-04F41917CCBC}"/>
              </a:ext>
            </a:extLst>
          </p:cNvPr>
          <p:cNvSpPr/>
          <p:nvPr/>
        </p:nvSpPr>
        <p:spPr bwMode="white">
          <a:xfrm>
            <a:off x="7508231" y="3855830"/>
            <a:ext cx="352264" cy="343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2115CB-2F07-ACB9-253F-7635DF64EAD5}"/>
              </a:ext>
            </a:extLst>
          </p:cNvPr>
          <p:cNvSpPr/>
          <p:nvPr/>
        </p:nvSpPr>
        <p:spPr bwMode="white">
          <a:xfrm>
            <a:off x="5280396" y="4475861"/>
            <a:ext cx="1094876" cy="333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71CEFE-218D-0408-AE82-514137C45151}"/>
              </a:ext>
            </a:extLst>
          </p:cNvPr>
          <p:cNvSpPr/>
          <p:nvPr/>
        </p:nvSpPr>
        <p:spPr bwMode="white">
          <a:xfrm>
            <a:off x="9364760" y="4475861"/>
            <a:ext cx="352264" cy="343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7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E4C88C-ADB7-EA12-1D59-FB694AA86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1166"/>
          <a:stretch/>
        </p:blipFill>
        <p:spPr>
          <a:xfrm>
            <a:off x="960582" y="720236"/>
            <a:ext cx="56896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48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B6AAD61-C180-5087-D60D-2FE4A56E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5108"/>
            <a:ext cx="6331239" cy="527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241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