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95" y="3060164"/>
            <a:ext cx="2978048" cy="106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FFF22A-4263-40DC-39C2-16672787A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6" y="1065010"/>
            <a:ext cx="11520000" cy="2730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550355C-3B19-6C43-3C16-0936F46E74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5"/>
          <a:stretch/>
        </p:blipFill>
        <p:spPr>
          <a:xfrm>
            <a:off x="854911" y="3795254"/>
            <a:ext cx="9683174" cy="2171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3443AE-B148-771E-7716-6872A8BA4554}"/>
              </a:ext>
            </a:extLst>
          </p:cNvPr>
          <p:cNvSpPr/>
          <p:nvPr/>
        </p:nvSpPr>
        <p:spPr bwMode="white">
          <a:xfrm>
            <a:off x="1150051" y="3919094"/>
            <a:ext cx="199933" cy="15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D37962-6F9D-5A03-F11C-537D1EBBAAB9}"/>
              </a:ext>
            </a:extLst>
          </p:cNvPr>
          <p:cNvSpPr/>
          <p:nvPr/>
        </p:nvSpPr>
        <p:spPr bwMode="white">
          <a:xfrm>
            <a:off x="1092927" y="4319194"/>
            <a:ext cx="285619" cy="2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56A6B3-0B11-001F-792B-ECD4DA7D6436}"/>
              </a:ext>
            </a:extLst>
          </p:cNvPr>
          <p:cNvSpPr/>
          <p:nvPr/>
        </p:nvSpPr>
        <p:spPr bwMode="white">
          <a:xfrm>
            <a:off x="1159572" y="4785977"/>
            <a:ext cx="190413" cy="15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6FA8715-C2CA-BCA8-F5CF-DE3F6193F292}"/>
              </a:ext>
            </a:extLst>
          </p:cNvPr>
          <p:cNvSpPr/>
          <p:nvPr/>
        </p:nvSpPr>
        <p:spPr bwMode="white">
          <a:xfrm>
            <a:off x="1092927" y="5176550"/>
            <a:ext cx="285619" cy="2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067076-508A-A061-534D-02AA4ABF46E9}"/>
              </a:ext>
            </a:extLst>
          </p:cNvPr>
          <p:cNvSpPr/>
          <p:nvPr/>
        </p:nvSpPr>
        <p:spPr bwMode="white">
          <a:xfrm>
            <a:off x="1102448" y="5614755"/>
            <a:ext cx="276099" cy="2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0D2234-438A-F81B-D543-F41D7197F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4" y="780196"/>
            <a:ext cx="11520000" cy="3585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168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ABE7A0-C147-9C4C-5502-AB4BE6EF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"/>
          <a:stretch/>
        </p:blipFill>
        <p:spPr>
          <a:xfrm>
            <a:off x="720000" y="1080000"/>
            <a:ext cx="10702505" cy="301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7E8F602-125B-A89C-A375-790AA1A28EE5}"/>
              </a:ext>
            </a:extLst>
          </p:cNvPr>
          <p:cNvSpPr/>
          <p:nvPr/>
        </p:nvSpPr>
        <p:spPr bwMode="white">
          <a:xfrm>
            <a:off x="6099173" y="1585763"/>
            <a:ext cx="228495" cy="200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29A6F2-E084-3DE3-9185-53405C6A530B}"/>
              </a:ext>
            </a:extLst>
          </p:cNvPr>
          <p:cNvSpPr/>
          <p:nvPr/>
        </p:nvSpPr>
        <p:spPr bwMode="white">
          <a:xfrm>
            <a:off x="6127735" y="2015184"/>
            <a:ext cx="180892" cy="200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286F90-0684-F3EE-4903-4779A2506B6A}"/>
              </a:ext>
            </a:extLst>
          </p:cNvPr>
          <p:cNvSpPr/>
          <p:nvPr/>
        </p:nvSpPr>
        <p:spPr bwMode="white">
          <a:xfrm>
            <a:off x="6099173" y="2874027"/>
            <a:ext cx="228495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45C1BD-5196-02EB-F053-7F1E194D25D9}"/>
              </a:ext>
            </a:extLst>
          </p:cNvPr>
          <p:cNvSpPr/>
          <p:nvPr/>
        </p:nvSpPr>
        <p:spPr bwMode="white">
          <a:xfrm>
            <a:off x="1338842" y="3312991"/>
            <a:ext cx="1351933" cy="25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E8C040-CCD5-5423-F4DC-687D8AED38E0}"/>
              </a:ext>
            </a:extLst>
          </p:cNvPr>
          <p:cNvSpPr/>
          <p:nvPr/>
        </p:nvSpPr>
        <p:spPr bwMode="white">
          <a:xfrm>
            <a:off x="3747570" y="3312991"/>
            <a:ext cx="799735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8B949B-3FD2-DCFF-E588-7086AF02FD03}"/>
              </a:ext>
            </a:extLst>
          </p:cNvPr>
          <p:cNvSpPr/>
          <p:nvPr/>
        </p:nvSpPr>
        <p:spPr bwMode="white">
          <a:xfrm>
            <a:off x="6099173" y="3312991"/>
            <a:ext cx="228495" cy="200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D84344-1B9A-2E84-8FC7-9DF87BFBC2B3}"/>
              </a:ext>
            </a:extLst>
          </p:cNvPr>
          <p:cNvSpPr/>
          <p:nvPr/>
        </p:nvSpPr>
        <p:spPr bwMode="white">
          <a:xfrm>
            <a:off x="1300760" y="3751956"/>
            <a:ext cx="961586" cy="25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9F79F6-58C5-CF5B-B25A-6B63ED2A9EA3}"/>
              </a:ext>
            </a:extLst>
          </p:cNvPr>
          <p:cNvSpPr/>
          <p:nvPr/>
        </p:nvSpPr>
        <p:spPr bwMode="white">
          <a:xfrm>
            <a:off x="3766611" y="3751956"/>
            <a:ext cx="1513785" cy="25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4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D5848D-0BC3-A252-CE68-234AE56CC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960078"/>
            <a:ext cx="11520000" cy="3736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3CEC06-90FE-194F-1667-98A8D4B9E32E}"/>
              </a:ext>
            </a:extLst>
          </p:cNvPr>
          <p:cNvSpPr/>
          <p:nvPr/>
        </p:nvSpPr>
        <p:spPr bwMode="white">
          <a:xfrm>
            <a:off x="2026351" y="2494821"/>
            <a:ext cx="352264" cy="20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5FEB49-D76C-7026-6251-69C920C61767}"/>
              </a:ext>
            </a:extLst>
          </p:cNvPr>
          <p:cNvSpPr/>
          <p:nvPr/>
        </p:nvSpPr>
        <p:spPr bwMode="white">
          <a:xfrm>
            <a:off x="2968897" y="2437626"/>
            <a:ext cx="96158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844A73-B776-A930-231F-4D916174DE6E}"/>
              </a:ext>
            </a:extLst>
          </p:cNvPr>
          <p:cNvSpPr/>
          <p:nvPr/>
        </p:nvSpPr>
        <p:spPr bwMode="white">
          <a:xfrm>
            <a:off x="1540797" y="2866591"/>
            <a:ext cx="96158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85C43D-BB56-BBA4-5249-88CEFA40032A}"/>
              </a:ext>
            </a:extLst>
          </p:cNvPr>
          <p:cNvSpPr/>
          <p:nvPr/>
        </p:nvSpPr>
        <p:spPr bwMode="white">
          <a:xfrm>
            <a:off x="1055244" y="3333687"/>
            <a:ext cx="523636" cy="181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427BD1-64ED-3CC6-F353-100E73E14C02}"/>
              </a:ext>
            </a:extLst>
          </p:cNvPr>
          <p:cNvSpPr/>
          <p:nvPr/>
        </p:nvSpPr>
        <p:spPr bwMode="white">
          <a:xfrm>
            <a:off x="2273888" y="3305089"/>
            <a:ext cx="447471" cy="20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2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2023-07-20T08:11:32Z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