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8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6E5B5E-1B35-D362-0151-D1DEE51AF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8"/>
          <a:stretch/>
        </p:blipFill>
        <p:spPr>
          <a:xfrm>
            <a:off x="672000" y="945089"/>
            <a:ext cx="10900407" cy="4922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20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8675B1-EE0F-535C-B011-70997AABB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1"/>
          <a:stretch/>
        </p:blipFill>
        <p:spPr>
          <a:xfrm>
            <a:off x="672000" y="945089"/>
            <a:ext cx="10660564" cy="4800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84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CCBFFB-26BC-A89F-A1EB-938463A498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8" y="585325"/>
            <a:ext cx="113069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311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C2671F-D093-7AC5-8C5E-28D1C49BB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3"/>
          <a:stretch/>
        </p:blipFill>
        <p:spPr>
          <a:xfrm>
            <a:off x="672000" y="585325"/>
            <a:ext cx="10360761" cy="4887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918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48BD7D-F062-16A0-C0EC-A48A4621E0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1" y="480393"/>
            <a:ext cx="99654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408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8274"/>
          <a:stretch/>
        </p:blipFill>
        <p:spPr>
          <a:xfrm>
            <a:off x="1519003" y="1795024"/>
            <a:ext cx="9094032" cy="888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988" y="3068336"/>
            <a:ext cx="6006062" cy="1081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7ABFEE-E311-00BB-3331-B8BA86A971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0" y="660275"/>
            <a:ext cx="110611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A794AF-C087-6252-52C9-03FCBF386D59}"/>
              </a:ext>
            </a:extLst>
          </p:cNvPr>
          <p:cNvSpPr/>
          <p:nvPr/>
        </p:nvSpPr>
        <p:spPr bwMode="white">
          <a:xfrm>
            <a:off x="5186597" y="2351703"/>
            <a:ext cx="4174637" cy="630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46C60A-33D2-E753-B29E-4C07784DBFF5}"/>
              </a:ext>
            </a:extLst>
          </p:cNvPr>
          <p:cNvSpPr/>
          <p:nvPr/>
        </p:nvSpPr>
        <p:spPr bwMode="white">
          <a:xfrm>
            <a:off x="3812369" y="3439703"/>
            <a:ext cx="1060409" cy="438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7812F8-4970-0BEC-3F63-FA603C159350}"/>
              </a:ext>
            </a:extLst>
          </p:cNvPr>
          <p:cNvSpPr/>
          <p:nvPr/>
        </p:nvSpPr>
        <p:spPr bwMode="white">
          <a:xfrm>
            <a:off x="5028183" y="3384846"/>
            <a:ext cx="1416926" cy="402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E13737-A75A-795F-D49B-D3ACF818BD72}"/>
              </a:ext>
            </a:extLst>
          </p:cNvPr>
          <p:cNvSpPr/>
          <p:nvPr/>
        </p:nvSpPr>
        <p:spPr bwMode="white">
          <a:xfrm>
            <a:off x="3812369" y="4189417"/>
            <a:ext cx="2395062" cy="402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4FF8CDC-E367-4C0E-AD1B-3570A5D58521}"/>
              </a:ext>
            </a:extLst>
          </p:cNvPr>
          <p:cNvSpPr/>
          <p:nvPr/>
        </p:nvSpPr>
        <p:spPr bwMode="white">
          <a:xfrm>
            <a:off x="4635100" y="5003132"/>
            <a:ext cx="127980" cy="6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BE99AF8-A1E0-C6BC-1F0B-3C8C74D54BF9}"/>
              </a:ext>
            </a:extLst>
          </p:cNvPr>
          <p:cNvSpPr/>
          <p:nvPr/>
        </p:nvSpPr>
        <p:spPr bwMode="white">
          <a:xfrm>
            <a:off x="4351715" y="5094560"/>
            <a:ext cx="1672887" cy="292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F6A7B08-834D-D0EB-D3FC-0EA4DA890BF5}"/>
              </a:ext>
            </a:extLst>
          </p:cNvPr>
          <p:cNvSpPr/>
          <p:nvPr/>
        </p:nvSpPr>
        <p:spPr bwMode="white">
          <a:xfrm>
            <a:off x="3803227" y="5789417"/>
            <a:ext cx="1855716" cy="502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C94AB7-CF38-DD9F-7D64-1DF1B6F4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41"/>
          <a:stretch/>
        </p:blipFill>
        <p:spPr>
          <a:xfrm>
            <a:off x="720000" y="1080000"/>
            <a:ext cx="7644511" cy="4155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5EC8EEF-41AE-FB8B-4BB8-D013F8563DA7}"/>
              </a:ext>
            </a:extLst>
          </p:cNvPr>
          <p:cNvSpPr/>
          <p:nvPr/>
        </p:nvSpPr>
        <p:spPr bwMode="white">
          <a:xfrm>
            <a:off x="5499371" y="1261098"/>
            <a:ext cx="133289" cy="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E79609-0ED1-6B9A-0624-4CFB8A6899A4}"/>
              </a:ext>
            </a:extLst>
          </p:cNvPr>
          <p:cNvSpPr/>
          <p:nvPr/>
        </p:nvSpPr>
        <p:spPr bwMode="white">
          <a:xfrm>
            <a:off x="4156958" y="1365944"/>
            <a:ext cx="2056462" cy="400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7900CC-B5B3-4F12-FCA1-4C0896CE8C63}"/>
              </a:ext>
            </a:extLst>
          </p:cNvPr>
          <p:cNvSpPr/>
          <p:nvPr/>
        </p:nvSpPr>
        <p:spPr bwMode="white">
          <a:xfrm>
            <a:off x="3014479" y="2137996"/>
            <a:ext cx="1018710" cy="362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B37D9F-8AD4-D847-1914-717CF188C922}"/>
              </a:ext>
            </a:extLst>
          </p:cNvPr>
          <p:cNvSpPr/>
          <p:nvPr/>
        </p:nvSpPr>
        <p:spPr bwMode="white">
          <a:xfrm>
            <a:off x="2462280" y="2919579"/>
            <a:ext cx="847338" cy="419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3DDDAC-A216-3B9F-F313-4920AD1304EB}"/>
              </a:ext>
            </a:extLst>
          </p:cNvPr>
          <p:cNvSpPr/>
          <p:nvPr/>
        </p:nvSpPr>
        <p:spPr bwMode="white">
          <a:xfrm>
            <a:off x="2681256" y="3758351"/>
            <a:ext cx="123768" cy="6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B5890B-93AB-92CE-CEDF-025D8D09C7FE}"/>
              </a:ext>
            </a:extLst>
          </p:cNvPr>
          <p:cNvSpPr/>
          <p:nvPr/>
        </p:nvSpPr>
        <p:spPr bwMode="white">
          <a:xfrm>
            <a:off x="2471801" y="3748819"/>
            <a:ext cx="1142479" cy="51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7E67510-67B8-BEA5-AD5B-BE8F6DC946E6}"/>
              </a:ext>
            </a:extLst>
          </p:cNvPr>
          <p:cNvSpPr/>
          <p:nvPr/>
        </p:nvSpPr>
        <p:spPr bwMode="white">
          <a:xfrm>
            <a:off x="4842446" y="4587591"/>
            <a:ext cx="133289" cy="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B07BE18-A181-AF53-FCCE-92FAE88A93FC}"/>
              </a:ext>
            </a:extLst>
          </p:cNvPr>
          <p:cNvSpPr/>
          <p:nvPr/>
        </p:nvSpPr>
        <p:spPr bwMode="white">
          <a:xfrm>
            <a:off x="3861818" y="4587591"/>
            <a:ext cx="1923173" cy="505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3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119C83-78AE-4E59-AF88-295A292185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354"/>
            <a:ext cx="96716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AC73D4-4394-2E35-3EA5-F1879AFBA193}"/>
              </a:ext>
            </a:extLst>
          </p:cNvPr>
          <p:cNvSpPr/>
          <p:nvPr/>
        </p:nvSpPr>
        <p:spPr bwMode="white">
          <a:xfrm>
            <a:off x="3245817" y="1516354"/>
            <a:ext cx="447613" cy="44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FBC347-B2AA-5529-8637-A2DAAE8E302F}"/>
              </a:ext>
            </a:extLst>
          </p:cNvPr>
          <p:cNvSpPr/>
          <p:nvPr/>
        </p:nvSpPr>
        <p:spPr bwMode="white">
          <a:xfrm>
            <a:off x="3077962" y="2204354"/>
            <a:ext cx="5267447" cy="45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CCD0C6-C86E-72C4-EC37-962EFC1228ED}"/>
              </a:ext>
            </a:extLst>
          </p:cNvPr>
          <p:cNvSpPr/>
          <p:nvPr/>
        </p:nvSpPr>
        <p:spPr bwMode="white">
          <a:xfrm>
            <a:off x="4708553" y="2916354"/>
            <a:ext cx="1430763" cy="44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6E5A15-568D-0D39-C4AB-36ACFB31DE4A}"/>
              </a:ext>
            </a:extLst>
          </p:cNvPr>
          <p:cNvSpPr/>
          <p:nvPr/>
        </p:nvSpPr>
        <p:spPr bwMode="white">
          <a:xfrm>
            <a:off x="3837306" y="3604354"/>
            <a:ext cx="1910349" cy="44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E629C3-5CC1-626A-525D-C4AA628813BB}"/>
              </a:ext>
            </a:extLst>
          </p:cNvPr>
          <p:cNvSpPr/>
          <p:nvPr/>
        </p:nvSpPr>
        <p:spPr bwMode="white">
          <a:xfrm>
            <a:off x="4612635" y="4308354"/>
            <a:ext cx="983150" cy="44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525EAB-193F-9932-9F16-AC969C38EC76}"/>
              </a:ext>
            </a:extLst>
          </p:cNvPr>
          <p:cNvSpPr/>
          <p:nvPr/>
        </p:nvSpPr>
        <p:spPr bwMode="white">
          <a:xfrm>
            <a:off x="3557547" y="5004354"/>
            <a:ext cx="1414777" cy="44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D8DE4F3-6CB8-3246-CAAD-AB11AC3D8E25}"/>
              </a:ext>
            </a:extLst>
          </p:cNvPr>
          <p:cNvSpPr/>
          <p:nvPr/>
        </p:nvSpPr>
        <p:spPr bwMode="white">
          <a:xfrm>
            <a:off x="3701423" y="5708354"/>
            <a:ext cx="2174121" cy="44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6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BAE1C3-186F-8239-9831-8BC6D5DFC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0"/>
          <a:stretch/>
        </p:blipFill>
        <p:spPr>
          <a:xfrm>
            <a:off x="690019" y="510373"/>
            <a:ext cx="98930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8BB554-84F9-BA29-2501-0EABC36A3C18}"/>
              </a:ext>
            </a:extLst>
          </p:cNvPr>
          <p:cNvSpPr/>
          <p:nvPr/>
        </p:nvSpPr>
        <p:spPr bwMode="white">
          <a:xfrm>
            <a:off x="2677388" y="640437"/>
            <a:ext cx="1123699" cy="51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B42699-E40E-14D8-66BB-3957A1ABA7AC}"/>
              </a:ext>
            </a:extLst>
          </p:cNvPr>
          <p:cNvSpPr/>
          <p:nvPr/>
        </p:nvSpPr>
        <p:spPr bwMode="white">
          <a:xfrm>
            <a:off x="2993138" y="1439405"/>
            <a:ext cx="4457650" cy="520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CB4391-0006-F30F-D611-31ED120A6419}"/>
              </a:ext>
            </a:extLst>
          </p:cNvPr>
          <p:cNvSpPr/>
          <p:nvPr/>
        </p:nvSpPr>
        <p:spPr bwMode="white">
          <a:xfrm>
            <a:off x="3884668" y="2303405"/>
            <a:ext cx="120728" cy="74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EEF773-3A5F-BF9A-4DD1-CE0293EB6096}"/>
              </a:ext>
            </a:extLst>
          </p:cNvPr>
          <p:cNvSpPr/>
          <p:nvPr/>
        </p:nvSpPr>
        <p:spPr bwMode="white">
          <a:xfrm>
            <a:off x="3299601" y="2256953"/>
            <a:ext cx="6435734" cy="548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6213D2-AE0F-887B-F0D2-540ED9709BC3}"/>
              </a:ext>
            </a:extLst>
          </p:cNvPr>
          <p:cNvSpPr/>
          <p:nvPr/>
        </p:nvSpPr>
        <p:spPr bwMode="white">
          <a:xfrm>
            <a:off x="3875381" y="3074502"/>
            <a:ext cx="1123699" cy="51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C2F42C-9457-3904-6DAD-52A3A44E959A}"/>
              </a:ext>
            </a:extLst>
          </p:cNvPr>
          <p:cNvSpPr/>
          <p:nvPr/>
        </p:nvSpPr>
        <p:spPr bwMode="white">
          <a:xfrm>
            <a:off x="3689646" y="3882760"/>
            <a:ext cx="1132986" cy="51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198997E-C1CB-3657-5782-A2B545C9014D}"/>
              </a:ext>
            </a:extLst>
          </p:cNvPr>
          <p:cNvSpPr/>
          <p:nvPr/>
        </p:nvSpPr>
        <p:spPr bwMode="white">
          <a:xfrm>
            <a:off x="2890983" y="4700308"/>
            <a:ext cx="1662332" cy="51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764DCE-65B8-8C75-B5A6-53007F0D66C9}"/>
              </a:ext>
            </a:extLst>
          </p:cNvPr>
          <p:cNvSpPr/>
          <p:nvPr/>
        </p:nvSpPr>
        <p:spPr bwMode="white">
          <a:xfrm>
            <a:off x="3011712" y="5517856"/>
            <a:ext cx="1114412" cy="51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71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CD982F-4E77-8649-63A9-6E523553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0295"/>
            <a:ext cx="100077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6FF0AB-25D5-DA81-8146-50877BA20C00}"/>
              </a:ext>
            </a:extLst>
          </p:cNvPr>
          <p:cNvSpPr/>
          <p:nvPr/>
        </p:nvSpPr>
        <p:spPr bwMode="white">
          <a:xfrm>
            <a:off x="2713273" y="1482708"/>
            <a:ext cx="884980" cy="314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4E029B-D585-7BFC-5968-0C714912C6C1}"/>
              </a:ext>
            </a:extLst>
          </p:cNvPr>
          <p:cNvSpPr/>
          <p:nvPr/>
        </p:nvSpPr>
        <p:spPr bwMode="white">
          <a:xfrm>
            <a:off x="3763670" y="1433053"/>
            <a:ext cx="727834" cy="364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E0BF91-77B2-9B8C-C14F-C5F7FC9C9F38}"/>
              </a:ext>
            </a:extLst>
          </p:cNvPr>
          <p:cNvSpPr/>
          <p:nvPr/>
        </p:nvSpPr>
        <p:spPr bwMode="white">
          <a:xfrm>
            <a:off x="3945629" y="2169605"/>
            <a:ext cx="115791" cy="66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EC3B9E-7BCD-37A4-9DAE-8491CC411D1D}"/>
              </a:ext>
            </a:extLst>
          </p:cNvPr>
          <p:cNvSpPr/>
          <p:nvPr/>
        </p:nvSpPr>
        <p:spPr bwMode="white">
          <a:xfrm>
            <a:off x="2713273" y="2210984"/>
            <a:ext cx="884980" cy="314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642D34-0C02-631A-815A-0B742B0EA3F1}"/>
              </a:ext>
            </a:extLst>
          </p:cNvPr>
          <p:cNvSpPr/>
          <p:nvPr/>
        </p:nvSpPr>
        <p:spPr bwMode="white">
          <a:xfrm>
            <a:off x="3763670" y="2161329"/>
            <a:ext cx="1000772" cy="43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D367BD-4A35-5558-52B2-0E6CD780BCD7}"/>
              </a:ext>
            </a:extLst>
          </p:cNvPr>
          <p:cNvSpPr/>
          <p:nvPr/>
        </p:nvSpPr>
        <p:spPr bwMode="white">
          <a:xfrm>
            <a:off x="4251650" y="2889605"/>
            <a:ext cx="107520" cy="5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24C69A-1552-095B-0D05-64BFAFAF49E1}"/>
              </a:ext>
            </a:extLst>
          </p:cNvPr>
          <p:cNvSpPr/>
          <p:nvPr/>
        </p:nvSpPr>
        <p:spPr bwMode="white">
          <a:xfrm>
            <a:off x="2705002" y="2980639"/>
            <a:ext cx="562417" cy="33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2439EE2-C298-AB81-1CC4-1C142B1FC308}"/>
              </a:ext>
            </a:extLst>
          </p:cNvPr>
          <p:cNvSpPr/>
          <p:nvPr/>
        </p:nvSpPr>
        <p:spPr bwMode="white">
          <a:xfrm>
            <a:off x="3399753" y="2881329"/>
            <a:ext cx="1662439" cy="43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0A1BFD4-994A-C430-6A8B-429225A78279}"/>
              </a:ext>
            </a:extLst>
          </p:cNvPr>
          <p:cNvSpPr/>
          <p:nvPr/>
        </p:nvSpPr>
        <p:spPr bwMode="white">
          <a:xfrm>
            <a:off x="3358399" y="3568226"/>
            <a:ext cx="2439899" cy="45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491128E-F072-8D90-07B7-A5D7CF6E3189}"/>
              </a:ext>
            </a:extLst>
          </p:cNvPr>
          <p:cNvSpPr/>
          <p:nvPr/>
        </p:nvSpPr>
        <p:spPr bwMode="white">
          <a:xfrm>
            <a:off x="3738858" y="4296501"/>
            <a:ext cx="1985002" cy="45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194D2AD-2AB3-D200-AAC0-8EA9713B459C}"/>
              </a:ext>
            </a:extLst>
          </p:cNvPr>
          <p:cNvSpPr/>
          <p:nvPr/>
        </p:nvSpPr>
        <p:spPr bwMode="white">
          <a:xfrm>
            <a:off x="5723861" y="5016501"/>
            <a:ext cx="3473754" cy="463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3A950D9-588E-980B-B43E-64F5BEFD703B}"/>
              </a:ext>
            </a:extLst>
          </p:cNvPr>
          <p:cNvSpPr/>
          <p:nvPr/>
        </p:nvSpPr>
        <p:spPr bwMode="white">
          <a:xfrm>
            <a:off x="4011796" y="5744777"/>
            <a:ext cx="2481253" cy="44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1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7A8D3C-7EFA-625E-5395-0D53154F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9"/>
          <a:stretch/>
        </p:blipFill>
        <p:spPr>
          <a:xfrm>
            <a:off x="672000" y="660275"/>
            <a:ext cx="9581272" cy="2781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B8039D-B3F1-E783-0D22-797EA818226E}"/>
              </a:ext>
            </a:extLst>
          </p:cNvPr>
          <p:cNvSpPr/>
          <p:nvPr/>
        </p:nvSpPr>
        <p:spPr bwMode="white">
          <a:xfrm>
            <a:off x="1804957" y="2413415"/>
            <a:ext cx="7365993" cy="577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4B7FCC2D-2803-5182-3076-6415778B8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0" b="65950"/>
          <a:stretch/>
        </p:blipFill>
        <p:spPr>
          <a:xfrm>
            <a:off x="672000" y="3442141"/>
            <a:ext cx="8978636" cy="1714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D21F76D-1D5F-018F-50B0-4393F22BFA33}"/>
              </a:ext>
            </a:extLst>
          </p:cNvPr>
          <p:cNvSpPr/>
          <p:nvPr/>
        </p:nvSpPr>
        <p:spPr bwMode="white">
          <a:xfrm>
            <a:off x="1645889" y="4250902"/>
            <a:ext cx="4776589" cy="621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3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7FCC2D-2803-5182-3076-6415778B8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2" r="22060"/>
          <a:stretch/>
        </p:blipFill>
        <p:spPr>
          <a:xfrm>
            <a:off x="630059" y="719528"/>
            <a:ext cx="8978636" cy="3371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62EE27-1EFB-2CB3-1017-389CAAD65F2C}"/>
              </a:ext>
            </a:extLst>
          </p:cNvPr>
          <p:cNvSpPr/>
          <p:nvPr/>
        </p:nvSpPr>
        <p:spPr bwMode="white">
          <a:xfrm>
            <a:off x="1603947" y="1588958"/>
            <a:ext cx="6520721" cy="671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5DEB37B-4929-26EA-BA35-0F74D6297207}"/>
              </a:ext>
            </a:extLst>
          </p:cNvPr>
          <p:cNvSpPr/>
          <p:nvPr/>
        </p:nvSpPr>
        <p:spPr bwMode="white">
          <a:xfrm>
            <a:off x="1603947" y="3362693"/>
            <a:ext cx="6956822" cy="452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52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2023-07-20T08:15:09Z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