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70" r:id="rId5"/>
    <p:sldId id="268" r:id="rId6"/>
    <p:sldId id="267" r:id="rId7"/>
    <p:sldId id="265" r:id="rId8"/>
    <p:sldId id="264" r:id="rId9"/>
    <p:sldId id="263" r:id="rId10"/>
    <p:sldId id="262" r:id="rId11"/>
    <p:sldId id="261" r:id="rId12"/>
    <p:sldId id="260" r:id="rId13"/>
    <p:sldId id="258" r:id="rId14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444095">
            <a:extLst>
              <a:ext uri="{FF2B5EF4-FFF2-40B4-BE49-F238E27FC236}">
                <a16:creationId xmlns:a16="http://schemas.microsoft.com/office/drawing/2014/main" id="{6B84E998-C7AD-F35F-0892-495AD34173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07"/>
          <a:stretch/>
        </p:blipFill>
        <p:spPr>
          <a:xfrm>
            <a:off x="749980" y="1035030"/>
            <a:ext cx="6205456" cy="44937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63426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444095">
            <a:extLst>
              <a:ext uri="{FF2B5EF4-FFF2-40B4-BE49-F238E27FC236}">
                <a16:creationId xmlns:a16="http://schemas.microsoft.com/office/drawing/2014/main" id="{43F52203-85EB-49D9-450C-6005591C77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73"/>
          <a:stretch/>
        </p:blipFill>
        <p:spPr>
          <a:xfrm>
            <a:off x="720001" y="630295"/>
            <a:ext cx="6220446" cy="55505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64556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8F8C8B9-A028-6170-BA9A-E7562167E8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83"/>
          <a:stretch/>
        </p:blipFill>
        <p:spPr>
          <a:xfrm>
            <a:off x="690020" y="630295"/>
            <a:ext cx="551590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07521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b="58274"/>
          <a:stretch/>
        </p:blipFill>
        <p:spPr>
          <a:xfrm>
            <a:off x="1519003" y="1795024"/>
            <a:ext cx="9094032" cy="8882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7822" y="2916052"/>
            <a:ext cx="5496394" cy="10258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E315B80-A950-8EF2-67BF-71FF24A7FB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13"/>
          <a:stretch/>
        </p:blipFill>
        <p:spPr>
          <a:xfrm>
            <a:off x="540118" y="990059"/>
            <a:ext cx="11092249" cy="36181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A26E77B-58B3-4A50-DB58-4C1262720D65}"/>
              </a:ext>
            </a:extLst>
          </p:cNvPr>
          <p:cNvSpPr/>
          <p:nvPr/>
        </p:nvSpPr>
        <p:spPr bwMode="white">
          <a:xfrm>
            <a:off x="2425208" y="3560867"/>
            <a:ext cx="257057" cy="2761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D7C592A-38E7-FB72-7B65-7F7366C70D09}"/>
              </a:ext>
            </a:extLst>
          </p:cNvPr>
          <p:cNvSpPr/>
          <p:nvPr/>
        </p:nvSpPr>
        <p:spPr bwMode="white">
          <a:xfrm>
            <a:off x="6157308" y="3560867"/>
            <a:ext cx="276099" cy="2761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4FCB49A-A633-B299-A52D-651491503544}"/>
              </a:ext>
            </a:extLst>
          </p:cNvPr>
          <p:cNvSpPr/>
          <p:nvPr/>
        </p:nvSpPr>
        <p:spPr bwMode="white">
          <a:xfrm>
            <a:off x="10194068" y="3560867"/>
            <a:ext cx="314181" cy="2761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C00E9B7-A632-7E43-49BC-DFFBC7FB92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4"/>
          <a:stretch/>
        </p:blipFill>
        <p:spPr>
          <a:xfrm>
            <a:off x="630059" y="585325"/>
            <a:ext cx="10912367" cy="43843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DACD4B6-D185-95D7-A32E-B37387A9D68A}"/>
              </a:ext>
            </a:extLst>
          </p:cNvPr>
          <p:cNvSpPr/>
          <p:nvPr/>
        </p:nvSpPr>
        <p:spPr bwMode="white">
          <a:xfrm>
            <a:off x="1629728" y="1519373"/>
            <a:ext cx="314181" cy="2668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28A6FF2-9B63-9D87-40F2-72FFF2E5F1FD}"/>
              </a:ext>
            </a:extLst>
          </p:cNvPr>
          <p:cNvSpPr/>
          <p:nvPr/>
        </p:nvSpPr>
        <p:spPr bwMode="white">
          <a:xfrm>
            <a:off x="1667811" y="2758418"/>
            <a:ext cx="257057" cy="2668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BD6EF0C-1D80-935F-FFDD-451E33F11784}"/>
              </a:ext>
            </a:extLst>
          </p:cNvPr>
          <p:cNvSpPr/>
          <p:nvPr/>
        </p:nvSpPr>
        <p:spPr bwMode="white">
          <a:xfrm>
            <a:off x="1629728" y="3987931"/>
            <a:ext cx="314181" cy="2764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1E82759D-B1C8-4E39-7A54-33658BD36C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88"/>
          <a:stretch/>
        </p:blipFill>
        <p:spPr>
          <a:xfrm>
            <a:off x="1259646" y="4969635"/>
            <a:ext cx="9263449" cy="13421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B831706-1658-6320-9F7A-6BC3559EA547}"/>
              </a:ext>
            </a:extLst>
          </p:cNvPr>
          <p:cNvSpPr/>
          <p:nvPr/>
        </p:nvSpPr>
        <p:spPr bwMode="white">
          <a:xfrm>
            <a:off x="1649993" y="5228475"/>
            <a:ext cx="323702" cy="2684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221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1678A35-720E-0FF3-631B-F36C8BC13DC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07" y="900118"/>
            <a:ext cx="11520000" cy="38139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DD3D0A6-9019-A8AD-DB6C-3EC15441A89C}"/>
              </a:ext>
            </a:extLst>
          </p:cNvPr>
          <p:cNvSpPr/>
          <p:nvPr/>
        </p:nvSpPr>
        <p:spPr bwMode="white">
          <a:xfrm>
            <a:off x="1442959" y="1796385"/>
            <a:ext cx="238016" cy="2669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B6BBEFB-D87D-C5AE-508D-5F73B734F876}"/>
              </a:ext>
            </a:extLst>
          </p:cNvPr>
          <p:cNvSpPr/>
          <p:nvPr/>
        </p:nvSpPr>
        <p:spPr bwMode="white">
          <a:xfrm>
            <a:off x="1442959" y="2416144"/>
            <a:ext cx="257057" cy="2669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2574349-D9F4-8386-66D9-9884E28B4E2A}"/>
              </a:ext>
            </a:extLst>
          </p:cNvPr>
          <p:cNvSpPr/>
          <p:nvPr/>
        </p:nvSpPr>
        <p:spPr bwMode="white">
          <a:xfrm>
            <a:off x="1423917" y="3026368"/>
            <a:ext cx="276099" cy="2765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7F5A6DE-C526-ECA7-E5C6-A28DB3B7116A}"/>
              </a:ext>
            </a:extLst>
          </p:cNvPr>
          <p:cNvSpPr/>
          <p:nvPr/>
        </p:nvSpPr>
        <p:spPr bwMode="white">
          <a:xfrm>
            <a:off x="1433438" y="3655662"/>
            <a:ext cx="276099" cy="2669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326680F-AEB9-19D9-3182-6D44E4312C0C}"/>
              </a:ext>
            </a:extLst>
          </p:cNvPr>
          <p:cNvSpPr/>
          <p:nvPr/>
        </p:nvSpPr>
        <p:spPr bwMode="white">
          <a:xfrm>
            <a:off x="1404876" y="4265887"/>
            <a:ext cx="314181" cy="2669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827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6ACBFB5-BD96-BFC1-0E14-D98BF3F3365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66" y="180590"/>
            <a:ext cx="11520000" cy="32267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A827CCE9-9A78-EDE6-D05D-79055325E1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490"/>
          <a:stretch/>
        </p:blipFill>
        <p:spPr>
          <a:xfrm>
            <a:off x="3478194" y="2871095"/>
            <a:ext cx="5515904" cy="37992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6" name="矩形 5"/>
          <p:cNvSpPr/>
          <p:nvPr/>
        </p:nvSpPr>
        <p:spPr>
          <a:xfrm>
            <a:off x="5033818" y="4147127"/>
            <a:ext cx="212437" cy="22906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801879" y="4147127"/>
            <a:ext cx="217757" cy="12838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246255" y="4064000"/>
            <a:ext cx="1555624" cy="184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6936508" y="5283200"/>
            <a:ext cx="1269297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185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6D1C260-2C04-FC04-6BFC-437A1CAAB8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" r="1358"/>
          <a:stretch/>
        </p:blipFill>
        <p:spPr>
          <a:xfrm>
            <a:off x="868217" y="648295"/>
            <a:ext cx="498763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3801" y="648295"/>
            <a:ext cx="562053" cy="141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32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444095">
            <a:extLst>
              <a:ext uri="{FF2B5EF4-FFF2-40B4-BE49-F238E27FC236}">
                <a16:creationId xmlns:a16="http://schemas.microsoft.com/office/drawing/2014/main" id="{6C1991DD-779F-D324-D94B-017E2EF2A6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0"/>
          <a:stretch/>
        </p:blipFill>
        <p:spPr>
          <a:xfrm>
            <a:off x="734992" y="990059"/>
            <a:ext cx="6265416" cy="47603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43609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444095">
            <a:extLst>
              <a:ext uri="{FF2B5EF4-FFF2-40B4-BE49-F238E27FC236}">
                <a16:creationId xmlns:a16="http://schemas.microsoft.com/office/drawing/2014/main" id="{B58862C8-877D-2FE9-EAEB-FED8303433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6"/>
          <a:stretch/>
        </p:blipFill>
        <p:spPr>
          <a:xfrm>
            <a:off x="839921" y="645285"/>
            <a:ext cx="542596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76527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宽屏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7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HP</cp:lastModifiedBy>
  <cp:revision>8</cp:revision>
  <dcterms:created xsi:type="dcterms:W3CDTF">2023-07-10T09:12:00Z</dcterms:created>
  <dcterms:modified xsi:type="dcterms:W3CDTF">2023-07-20T13:35:23Z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2052-11.1.0.14036</vt:lpwstr>
  </property>
</Properties>
</file>