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4" r:id="rId5"/>
    <p:sldId id="263" r:id="rId6"/>
    <p:sldId id="261" r:id="rId7"/>
    <p:sldId id="260" r:id="rId8"/>
    <p:sldId id="266" r:id="rId9"/>
    <p:sldId id="267" r:id="rId10"/>
    <p:sldId id="268" r:id="rId11"/>
    <p:sldId id="269" r:id="rId12"/>
    <p:sldId id="27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052743B-FF74-7A0D-5E9D-BE11DEBFD5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600315"/>
            <a:ext cx="41062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9170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A77BC3A8-4E21-BA5B-211E-1109C71C70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35029"/>
            <a:ext cx="6264594" cy="3227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1298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C03D54F1-0182-816A-945A-5457244919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90" y="615305"/>
            <a:ext cx="52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1505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852" y="2683239"/>
            <a:ext cx="5586334" cy="1287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6B4AED-F6A3-224A-A405-E72AC3E215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>
          <a:xfrm>
            <a:off x="720000" y="1080000"/>
            <a:ext cx="10612564" cy="3555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CAC450-36A4-B5BE-C0E8-09D7182A8BB4}"/>
              </a:ext>
            </a:extLst>
          </p:cNvPr>
          <p:cNvSpPr/>
          <p:nvPr/>
        </p:nvSpPr>
        <p:spPr bwMode="white">
          <a:xfrm>
            <a:off x="1548297" y="4159179"/>
            <a:ext cx="1456661" cy="295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EBF2EB6-DC5F-82C7-9FA5-DF1797CC93B5}"/>
              </a:ext>
            </a:extLst>
          </p:cNvPr>
          <p:cNvSpPr/>
          <p:nvPr/>
        </p:nvSpPr>
        <p:spPr bwMode="white">
          <a:xfrm>
            <a:off x="3871338" y="4144189"/>
            <a:ext cx="1732760" cy="371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E73B7CD-32F7-C892-4E06-F819E9BC78F1}"/>
              </a:ext>
            </a:extLst>
          </p:cNvPr>
          <p:cNvSpPr/>
          <p:nvPr/>
        </p:nvSpPr>
        <p:spPr bwMode="white">
          <a:xfrm>
            <a:off x="6584727" y="4159179"/>
            <a:ext cx="1532826" cy="3567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002105-CBB6-714A-EF7F-0390484C1AD3}"/>
              </a:ext>
            </a:extLst>
          </p:cNvPr>
          <p:cNvSpPr/>
          <p:nvPr/>
        </p:nvSpPr>
        <p:spPr bwMode="white">
          <a:xfrm>
            <a:off x="9126743" y="4144189"/>
            <a:ext cx="1961256" cy="3717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6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174BF8B-33BE-D770-69E1-D0ABA62055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94"/>
          <a:stretch/>
        </p:blipFill>
        <p:spPr>
          <a:xfrm>
            <a:off x="720000" y="1080000"/>
            <a:ext cx="8588892" cy="4038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9" name="同心圆 8"/>
          <p:cNvSpPr/>
          <p:nvPr/>
        </p:nvSpPr>
        <p:spPr>
          <a:xfrm>
            <a:off x="4978400" y="2760780"/>
            <a:ext cx="626533" cy="583553"/>
          </a:xfrm>
          <a:prstGeom prst="donut">
            <a:avLst>
              <a:gd name="adj" fmla="val 128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3970867" y="3555999"/>
            <a:ext cx="694266" cy="668867"/>
          </a:xfrm>
          <a:prstGeom prst="donut">
            <a:avLst>
              <a:gd name="adj" fmla="val 128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同心圆 11"/>
          <p:cNvSpPr/>
          <p:nvPr/>
        </p:nvSpPr>
        <p:spPr>
          <a:xfrm>
            <a:off x="3412067" y="1973380"/>
            <a:ext cx="626533" cy="583553"/>
          </a:xfrm>
          <a:prstGeom prst="donut">
            <a:avLst>
              <a:gd name="adj" fmla="val 128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同心圆 12"/>
          <p:cNvSpPr/>
          <p:nvPr/>
        </p:nvSpPr>
        <p:spPr>
          <a:xfrm>
            <a:off x="5418667" y="4373827"/>
            <a:ext cx="635000" cy="651286"/>
          </a:xfrm>
          <a:prstGeom prst="donut">
            <a:avLst>
              <a:gd name="adj" fmla="val 1287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5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EC590B6-6F25-BACC-6748-2722D6CCC0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" y="180590"/>
            <a:ext cx="11520000" cy="4643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2FFABC-1494-C55F-E527-F9B1BEBD4F0E}"/>
              </a:ext>
            </a:extLst>
          </p:cNvPr>
          <p:cNvSpPr/>
          <p:nvPr/>
        </p:nvSpPr>
        <p:spPr bwMode="white">
          <a:xfrm>
            <a:off x="2322706" y="1858876"/>
            <a:ext cx="1866049" cy="276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2FD9C4D-B29B-C992-C863-04D437FB2732}"/>
              </a:ext>
            </a:extLst>
          </p:cNvPr>
          <p:cNvSpPr/>
          <p:nvPr/>
        </p:nvSpPr>
        <p:spPr bwMode="white">
          <a:xfrm>
            <a:off x="3446144" y="3165269"/>
            <a:ext cx="742611" cy="2097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0C45EDD-CB4B-2CD0-9F46-9345D7FD75E7}"/>
              </a:ext>
            </a:extLst>
          </p:cNvPr>
          <p:cNvSpPr/>
          <p:nvPr/>
        </p:nvSpPr>
        <p:spPr bwMode="white">
          <a:xfrm>
            <a:off x="2065648" y="4328627"/>
            <a:ext cx="1894611" cy="35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AAB9CF-3FED-EE84-5A58-60656C7C1195}"/>
              </a:ext>
            </a:extLst>
          </p:cNvPr>
          <p:cNvSpPr/>
          <p:nvPr/>
        </p:nvSpPr>
        <p:spPr bwMode="white">
          <a:xfrm>
            <a:off x="6321384" y="4328627"/>
            <a:ext cx="1409057" cy="2860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80227BC8-37A2-EFAB-68BC-F33783BB24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5"/>
          <a:stretch/>
        </p:blipFill>
        <p:spPr>
          <a:xfrm>
            <a:off x="929862" y="4824484"/>
            <a:ext cx="9578243" cy="18676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886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D3BDA2-494E-2286-2544-5AAEF293FA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6" y="810177"/>
            <a:ext cx="11520000" cy="3819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425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C6DAB55-C1EB-34B8-D738-E469B1BDE0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05"/>
          <a:stretch/>
        </p:blipFill>
        <p:spPr>
          <a:xfrm>
            <a:off x="420197" y="900118"/>
            <a:ext cx="10897377" cy="31800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7009A61-D106-F934-7B66-4DAC3095072F}"/>
              </a:ext>
            </a:extLst>
          </p:cNvPr>
          <p:cNvSpPr/>
          <p:nvPr/>
        </p:nvSpPr>
        <p:spPr bwMode="white">
          <a:xfrm>
            <a:off x="4285585" y="1042934"/>
            <a:ext cx="1142479" cy="3427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D34A43-B28A-668E-7C1A-00DD40F1B0CC}"/>
              </a:ext>
            </a:extLst>
          </p:cNvPr>
          <p:cNvSpPr/>
          <p:nvPr/>
        </p:nvSpPr>
        <p:spPr bwMode="white">
          <a:xfrm>
            <a:off x="5047238" y="1699893"/>
            <a:ext cx="1666115" cy="247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9B1124C-8923-1BF9-6245-AE8E95ADE41A}"/>
              </a:ext>
            </a:extLst>
          </p:cNvPr>
          <p:cNvSpPr/>
          <p:nvPr/>
        </p:nvSpPr>
        <p:spPr bwMode="white">
          <a:xfrm>
            <a:off x="2962213" y="2143593"/>
            <a:ext cx="856859" cy="4893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FE04EDB-6805-324D-B946-9E3711C67455}"/>
              </a:ext>
            </a:extLst>
          </p:cNvPr>
          <p:cNvSpPr/>
          <p:nvPr/>
        </p:nvSpPr>
        <p:spPr bwMode="white">
          <a:xfrm>
            <a:off x="2114874" y="2899555"/>
            <a:ext cx="580760" cy="285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2696FB-5F73-9719-84F4-1CC99D776A39}"/>
              </a:ext>
            </a:extLst>
          </p:cNvPr>
          <p:cNvSpPr/>
          <p:nvPr/>
        </p:nvSpPr>
        <p:spPr bwMode="white">
          <a:xfrm>
            <a:off x="5285254" y="2975724"/>
            <a:ext cx="447471" cy="276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0AF1C8C-423F-1C7B-CE6F-0209BC662D19}"/>
              </a:ext>
            </a:extLst>
          </p:cNvPr>
          <p:cNvSpPr/>
          <p:nvPr/>
        </p:nvSpPr>
        <p:spPr bwMode="white">
          <a:xfrm>
            <a:off x="6599106" y="2899555"/>
            <a:ext cx="1285289" cy="3522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0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A2233D-B55D-E3F5-AB2A-2229F3698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8" r="1523"/>
          <a:stretch/>
        </p:blipFill>
        <p:spPr>
          <a:xfrm>
            <a:off x="923636" y="615305"/>
            <a:ext cx="3722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08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426ACCFC-A917-1A2F-9203-286CC89AB9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59" y="600315"/>
            <a:ext cx="5264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93105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