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9" r:id="rId5"/>
    <p:sldId id="268" r:id="rId6"/>
    <p:sldId id="266" r:id="rId7"/>
    <p:sldId id="264" r:id="rId8"/>
    <p:sldId id="263" r:id="rId9"/>
    <p:sldId id="262" r:id="rId10"/>
    <p:sldId id="261" r:id="rId11"/>
    <p:sldId id="260" r:id="rId12"/>
    <p:sldId id="258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08276BEC-C9AE-869E-44DD-A4268B9420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1" y="600315"/>
            <a:ext cx="52015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826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B4FE4C94-AB67-9629-2FEB-EE2BC2B61A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1" y="615305"/>
            <a:ext cx="44708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809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8274"/>
          <a:stretch/>
        </p:blipFill>
        <p:spPr>
          <a:xfrm>
            <a:off x="1519003" y="1795024"/>
            <a:ext cx="9094032" cy="8882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812" y="2823227"/>
            <a:ext cx="5466414" cy="1361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9915ED-BC82-466C-A941-D5D26C44E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5"/>
          <a:stretch/>
        </p:blipFill>
        <p:spPr>
          <a:xfrm>
            <a:off x="720000" y="1080000"/>
            <a:ext cx="9728144" cy="3310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CB21931-7A0A-445F-CD68-CF31C8FDDED3}"/>
              </a:ext>
            </a:extLst>
          </p:cNvPr>
          <p:cNvSpPr/>
          <p:nvPr/>
        </p:nvSpPr>
        <p:spPr bwMode="white">
          <a:xfrm>
            <a:off x="2458387" y="1901886"/>
            <a:ext cx="4130390" cy="381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CB21931-7A0A-445F-CD68-CF31C8FDDED3}"/>
              </a:ext>
            </a:extLst>
          </p:cNvPr>
          <p:cNvSpPr/>
          <p:nvPr/>
        </p:nvSpPr>
        <p:spPr bwMode="white">
          <a:xfrm>
            <a:off x="2743199" y="2283763"/>
            <a:ext cx="3845577" cy="601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CB21931-7A0A-445F-CD68-CF31C8FDDED3}"/>
              </a:ext>
            </a:extLst>
          </p:cNvPr>
          <p:cNvSpPr/>
          <p:nvPr/>
        </p:nvSpPr>
        <p:spPr bwMode="white">
          <a:xfrm>
            <a:off x="3417757" y="2665639"/>
            <a:ext cx="3171020" cy="699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CB21931-7A0A-445F-CD68-CF31C8FDDED3}"/>
              </a:ext>
            </a:extLst>
          </p:cNvPr>
          <p:cNvSpPr/>
          <p:nvPr/>
        </p:nvSpPr>
        <p:spPr bwMode="white">
          <a:xfrm>
            <a:off x="4452079" y="3364920"/>
            <a:ext cx="2136698" cy="546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CB21931-7A0A-445F-CD68-CF31C8FDDED3}"/>
              </a:ext>
            </a:extLst>
          </p:cNvPr>
          <p:cNvSpPr/>
          <p:nvPr/>
        </p:nvSpPr>
        <p:spPr bwMode="white">
          <a:xfrm>
            <a:off x="3297836" y="3746797"/>
            <a:ext cx="3290941" cy="643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6D6312-18E9-5C64-7497-0E17D95EFE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06" y="645286"/>
            <a:ext cx="11520000" cy="5499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3D26DB1-57BB-42E5-9E1B-D72F524A6677}"/>
              </a:ext>
            </a:extLst>
          </p:cNvPr>
          <p:cNvSpPr/>
          <p:nvPr/>
        </p:nvSpPr>
        <p:spPr bwMode="white">
          <a:xfrm>
            <a:off x="1442958" y="1426783"/>
            <a:ext cx="257057" cy="276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2F6161E-4445-CF31-CD47-96A6AD492F3E}"/>
              </a:ext>
            </a:extLst>
          </p:cNvPr>
          <p:cNvSpPr/>
          <p:nvPr/>
        </p:nvSpPr>
        <p:spPr bwMode="white">
          <a:xfrm>
            <a:off x="1442958" y="3056491"/>
            <a:ext cx="257057" cy="266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F0B3817-BEDA-9986-4492-86E54E3C0106}"/>
              </a:ext>
            </a:extLst>
          </p:cNvPr>
          <p:cNvSpPr/>
          <p:nvPr/>
        </p:nvSpPr>
        <p:spPr bwMode="white">
          <a:xfrm>
            <a:off x="1442958" y="4133433"/>
            <a:ext cx="257057" cy="276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F823EF4-5E56-C53C-12F4-6A8F28D12742}"/>
              </a:ext>
            </a:extLst>
          </p:cNvPr>
          <p:cNvSpPr/>
          <p:nvPr/>
        </p:nvSpPr>
        <p:spPr bwMode="white">
          <a:xfrm>
            <a:off x="1433437" y="5210375"/>
            <a:ext cx="266578" cy="285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55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BD911E-CA2A-F3B6-1967-20152CD28F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5" y="390453"/>
            <a:ext cx="11520000" cy="4270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1F818E-6F7C-ECDE-C760-2C846A7824B7}"/>
              </a:ext>
            </a:extLst>
          </p:cNvPr>
          <p:cNvSpPr/>
          <p:nvPr/>
        </p:nvSpPr>
        <p:spPr bwMode="white">
          <a:xfrm>
            <a:off x="1299944" y="1572383"/>
            <a:ext cx="314181" cy="266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7EBBAB2-55B3-19B9-D036-B8DE127F729A}"/>
              </a:ext>
            </a:extLst>
          </p:cNvPr>
          <p:cNvSpPr/>
          <p:nvPr/>
        </p:nvSpPr>
        <p:spPr bwMode="white">
          <a:xfrm>
            <a:off x="1299944" y="3345278"/>
            <a:ext cx="314181" cy="276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3850B89D-C39F-9E2E-EAF5-D27430B7E3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6"/>
          <a:stretch/>
        </p:blipFill>
        <p:spPr>
          <a:xfrm>
            <a:off x="869901" y="4660652"/>
            <a:ext cx="10762466" cy="1947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71F2681-7BF1-089C-19E6-74D85C814BBE}"/>
              </a:ext>
            </a:extLst>
          </p:cNvPr>
          <p:cNvSpPr/>
          <p:nvPr/>
        </p:nvSpPr>
        <p:spPr bwMode="white">
          <a:xfrm>
            <a:off x="1298330" y="5204700"/>
            <a:ext cx="257057" cy="267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09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446D0B-F7C2-AB8B-33F8-CC027A7964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9"/>
          <a:stretch/>
        </p:blipFill>
        <p:spPr>
          <a:xfrm>
            <a:off x="315266" y="525364"/>
            <a:ext cx="10447672" cy="3338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8A5C852A-F1CB-6FD8-B3E1-0001027431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5"/>
          <a:stretch/>
        </p:blipFill>
        <p:spPr>
          <a:xfrm>
            <a:off x="1064774" y="3864087"/>
            <a:ext cx="10852406" cy="2710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C35D243-E061-B249-7ED2-565918C2C83A}"/>
              </a:ext>
            </a:extLst>
          </p:cNvPr>
          <p:cNvSpPr/>
          <p:nvPr/>
        </p:nvSpPr>
        <p:spPr bwMode="white">
          <a:xfrm>
            <a:off x="3054592" y="4598910"/>
            <a:ext cx="447471" cy="26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D2ED0BC-CD80-6EB9-20EB-05562417FDA8}"/>
              </a:ext>
            </a:extLst>
          </p:cNvPr>
          <p:cNvSpPr/>
          <p:nvPr/>
        </p:nvSpPr>
        <p:spPr bwMode="white">
          <a:xfrm>
            <a:off x="4273236" y="4522565"/>
            <a:ext cx="1209123" cy="343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A453A1F-1A36-A9A7-7FC2-2ABC0CD47A18}"/>
              </a:ext>
            </a:extLst>
          </p:cNvPr>
          <p:cNvSpPr/>
          <p:nvPr/>
        </p:nvSpPr>
        <p:spPr bwMode="white">
          <a:xfrm>
            <a:off x="7576906" y="4560737"/>
            <a:ext cx="666446" cy="248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6548FC3-3F7B-1512-3F15-5B1B7ADBBBDE}"/>
              </a:ext>
            </a:extLst>
          </p:cNvPr>
          <p:cNvSpPr/>
          <p:nvPr/>
        </p:nvSpPr>
        <p:spPr bwMode="white">
          <a:xfrm>
            <a:off x="9033567" y="4522565"/>
            <a:ext cx="552198" cy="286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CEB578F-C9FD-C814-66C7-446866B138F5}"/>
              </a:ext>
            </a:extLst>
          </p:cNvPr>
          <p:cNvSpPr/>
          <p:nvPr/>
        </p:nvSpPr>
        <p:spPr bwMode="white">
          <a:xfrm>
            <a:off x="6044079" y="5066525"/>
            <a:ext cx="714049" cy="276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4B85CB8-2CD5-82E5-D9DD-4BDF856AB1F1}"/>
              </a:ext>
            </a:extLst>
          </p:cNvPr>
          <p:cNvSpPr/>
          <p:nvPr/>
        </p:nvSpPr>
        <p:spPr bwMode="white">
          <a:xfrm>
            <a:off x="7776840" y="5066525"/>
            <a:ext cx="733090" cy="343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15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79DD08-0C3D-73BE-8F46-A6ED79C9B2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r="965"/>
          <a:stretch/>
        </p:blipFill>
        <p:spPr>
          <a:xfrm>
            <a:off x="923636" y="660275"/>
            <a:ext cx="46828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509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1A38D1C3-82D0-3B78-F28C-7137D85901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71" y="690255"/>
            <a:ext cx="52598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9632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67766223-EC86-E6EE-7611-65A7843246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80" y="735226"/>
            <a:ext cx="6207470" cy="5493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56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7</cp:revision>
  <dcterms:created xsi:type="dcterms:W3CDTF">2023-07-10T09:12:00Z</dcterms:created>
  <dcterms:modified xsi:type="dcterms:W3CDTF">2023-07-20T13:34:19Z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