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8" r:id="rId5"/>
    <p:sldId id="266" r:id="rId6"/>
    <p:sldId id="265" r:id="rId7"/>
    <p:sldId id="264" r:id="rId8"/>
    <p:sldId id="263" r:id="rId9"/>
    <p:sldId id="262" r:id="rId10"/>
    <p:sldId id="269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701351-3097-1679-F303-9F075D46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2" r="4943"/>
          <a:stretch/>
        </p:blipFill>
        <p:spPr>
          <a:xfrm>
            <a:off x="846913" y="1052112"/>
            <a:ext cx="5374004" cy="4577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10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313D59-C65C-8103-B057-93D7111C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3"/>
          <a:stretch/>
        </p:blipFill>
        <p:spPr>
          <a:xfrm>
            <a:off x="899882" y="915108"/>
            <a:ext cx="6115515" cy="513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43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66258-290A-29D6-0444-C6D4A54D5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4" b="4762"/>
          <a:stretch/>
        </p:blipFill>
        <p:spPr>
          <a:xfrm>
            <a:off x="705010" y="570335"/>
            <a:ext cx="5590859" cy="548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44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03" y="1795024"/>
            <a:ext cx="9094032" cy="21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9C0332-6C3C-7ACE-C161-997A1CBCD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"/>
          <a:stretch/>
        </p:blipFill>
        <p:spPr>
          <a:xfrm>
            <a:off x="555108" y="765207"/>
            <a:ext cx="10927358" cy="496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C41B45-F6AE-F684-182C-371D74965D9B}"/>
              </a:ext>
            </a:extLst>
          </p:cNvPr>
          <p:cNvSpPr/>
          <p:nvPr/>
        </p:nvSpPr>
        <p:spPr bwMode="white">
          <a:xfrm>
            <a:off x="1554777" y="1517349"/>
            <a:ext cx="314181" cy="26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9701AE-4490-E3D1-2E98-ABBBCA695EDF}"/>
              </a:ext>
            </a:extLst>
          </p:cNvPr>
          <p:cNvSpPr/>
          <p:nvPr/>
        </p:nvSpPr>
        <p:spPr bwMode="white">
          <a:xfrm>
            <a:off x="1592860" y="2612239"/>
            <a:ext cx="247537" cy="26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AA0549-ECF9-5EF2-DD9C-C865192CFF6E}"/>
              </a:ext>
            </a:extLst>
          </p:cNvPr>
          <p:cNvSpPr/>
          <p:nvPr/>
        </p:nvSpPr>
        <p:spPr bwMode="white">
          <a:xfrm>
            <a:off x="1573818" y="3697608"/>
            <a:ext cx="276099" cy="27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965C17-CB9A-BFB1-B8FA-4AF6D7873811}"/>
              </a:ext>
            </a:extLst>
          </p:cNvPr>
          <p:cNvSpPr/>
          <p:nvPr/>
        </p:nvSpPr>
        <p:spPr bwMode="white">
          <a:xfrm>
            <a:off x="1554777" y="4802019"/>
            <a:ext cx="314181" cy="26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58ED2F-C51B-1C59-19E9-DEA9AE65A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6"/>
          <a:stretch/>
        </p:blipFill>
        <p:spPr>
          <a:xfrm>
            <a:off x="749981" y="360472"/>
            <a:ext cx="9848066" cy="39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F51457-6937-8AA9-BC58-CB950F9FA023}"/>
              </a:ext>
            </a:extLst>
          </p:cNvPr>
          <p:cNvSpPr/>
          <p:nvPr/>
        </p:nvSpPr>
        <p:spPr bwMode="white">
          <a:xfrm>
            <a:off x="1768691" y="1189491"/>
            <a:ext cx="276099" cy="285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0F4EB9-5D6D-F579-0166-7C03C093A039}"/>
              </a:ext>
            </a:extLst>
          </p:cNvPr>
          <p:cNvSpPr/>
          <p:nvPr/>
        </p:nvSpPr>
        <p:spPr bwMode="white">
          <a:xfrm>
            <a:off x="1768691" y="2285320"/>
            <a:ext cx="276099" cy="276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73EE6A-1705-A22D-CB34-A2D8A6E87204}"/>
              </a:ext>
            </a:extLst>
          </p:cNvPr>
          <p:cNvSpPr/>
          <p:nvPr/>
        </p:nvSpPr>
        <p:spPr bwMode="white">
          <a:xfrm>
            <a:off x="1787733" y="3390679"/>
            <a:ext cx="247537" cy="2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EDCEE4A-892B-B0AF-F934-444270E10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3"/>
          <a:stretch/>
        </p:blipFill>
        <p:spPr>
          <a:xfrm>
            <a:off x="1289629" y="4353104"/>
            <a:ext cx="9308418" cy="2327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1525D5-449F-AB2E-4CD6-147E2261C561}"/>
              </a:ext>
            </a:extLst>
          </p:cNvPr>
          <p:cNvSpPr/>
          <p:nvPr/>
        </p:nvSpPr>
        <p:spPr bwMode="white">
          <a:xfrm>
            <a:off x="1616577" y="4407777"/>
            <a:ext cx="506295" cy="464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A17676-DFFC-FB9F-3034-B2C718FA6EEA}"/>
              </a:ext>
            </a:extLst>
          </p:cNvPr>
          <p:cNvSpPr/>
          <p:nvPr/>
        </p:nvSpPr>
        <p:spPr bwMode="white">
          <a:xfrm>
            <a:off x="1664282" y="5467991"/>
            <a:ext cx="530148" cy="57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5D3BB4-A71F-FC2F-2E3A-A8DFFC71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7" y="585325"/>
            <a:ext cx="11520000" cy="506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528D18-5E13-A2F4-A204-4A9CBA0779E7}"/>
              </a:ext>
            </a:extLst>
          </p:cNvPr>
          <p:cNvSpPr/>
          <p:nvPr/>
        </p:nvSpPr>
        <p:spPr bwMode="white">
          <a:xfrm>
            <a:off x="1397989" y="1396071"/>
            <a:ext cx="247537" cy="27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DCFD89-9F0B-2602-D9FB-A3C596566DEE}"/>
              </a:ext>
            </a:extLst>
          </p:cNvPr>
          <p:cNvSpPr/>
          <p:nvPr/>
        </p:nvSpPr>
        <p:spPr bwMode="white">
          <a:xfrm>
            <a:off x="1397989" y="3046178"/>
            <a:ext cx="247537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5B52E0-3090-3448-8E94-E0B1A5198BD1}"/>
              </a:ext>
            </a:extLst>
          </p:cNvPr>
          <p:cNvSpPr/>
          <p:nvPr/>
        </p:nvSpPr>
        <p:spPr bwMode="white">
          <a:xfrm>
            <a:off x="1359906" y="4143070"/>
            <a:ext cx="314181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9E9EB-E78D-835B-9981-F60E282D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750216"/>
            <a:ext cx="11520000" cy="4472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FDBBC8-FDEB-4812-BCC0-E07692D64EEF}"/>
              </a:ext>
            </a:extLst>
          </p:cNvPr>
          <p:cNvSpPr/>
          <p:nvPr/>
        </p:nvSpPr>
        <p:spPr bwMode="white">
          <a:xfrm>
            <a:off x="1378946" y="1551326"/>
            <a:ext cx="276099" cy="28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4F35E8-02E2-0DF2-6890-302A799FE6F8}"/>
              </a:ext>
            </a:extLst>
          </p:cNvPr>
          <p:cNvSpPr/>
          <p:nvPr/>
        </p:nvSpPr>
        <p:spPr bwMode="white">
          <a:xfrm>
            <a:off x="1359905" y="3754378"/>
            <a:ext cx="314181" cy="267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0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C4D05B-CA0C-BD56-E69A-E4212DF1A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7319"/>
          <a:stretch/>
        </p:blipFill>
        <p:spPr>
          <a:xfrm>
            <a:off x="831273" y="570335"/>
            <a:ext cx="39439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67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917AE9-5CA3-8B27-0CF9-BA2CF8BBD6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/>
          <a:stretch/>
        </p:blipFill>
        <p:spPr>
          <a:xfrm>
            <a:off x="854912" y="600315"/>
            <a:ext cx="57407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9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701351-3097-1679-F303-9F075D46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" b="60604"/>
          <a:stretch/>
        </p:blipFill>
        <p:spPr>
          <a:xfrm>
            <a:off x="1146718" y="1432652"/>
            <a:ext cx="6213452" cy="3454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886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2023-07-20T13:33:41Z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