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8" r:id="rId4"/>
    <p:sldId id="277" r:id="rId5"/>
    <p:sldId id="276" r:id="rId6"/>
    <p:sldId id="274" r:id="rId7"/>
    <p:sldId id="273" r:id="rId8"/>
    <p:sldId id="272" r:id="rId9"/>
    <p:sldId id="271" r:id="rId10"/>
    <p:sldId id="270" r:id="rId11"/>
    <p:sldId id="268" r:id="rId12"/>
    <p:sldId id="267" r:id="rId13"/>
    <p:sldId id="265" r:id="rId14"/>
    <p:sldId id="263" r:id="rId15"/>
    <p:sldId id="262" r:id="rId16"/>
    <p:sldId id="261" r:id="rId17"/>
    <p:sldId id="260" r:id="rId18"/>
    <p:sldId id="259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53954CE-4546-B7C3-FF53-73A35E6B5F6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0436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91B17BF-5F1E-893C-B7E7-3B3EA0D7DE41}"/>
              </a:ext>
            </a:extLst>
          </p:cNvPr>
          <p:cNvSpPr/>
          <p:nvPr/>
        </p:nvSpPr>
        <p:spPr bwMode="white">
          <a:xfrm>
            <a:off x="693223" y="551501"/>
            <a:ext cx="209454" cy="210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70C59C75-457E-B599-4E7B-5E511599EC5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403684"/>
            <a:ext cx="11520000" cy="11313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90E8045-A7AD-F7A3-8AFA-FCD2FDE3FB8D}"/>
              </a:ext>
            </a:extLst>
          </p:cNvPr>
          <p:cNvSpPr/>
          <p:nvPr/>
        </p:nvSpPr>
        <p:spPr bwMode="white">
          <a:xfrm>
            <a:off x="674181" y="1509152"/>
            <a:ext cx="238016" cy="220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07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4886EF7-C620-D326-824A-1FECECFBD5B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889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4C2998E-506D-9FC3-B209-BCB5C0C54249}"/>
              </a:ext>
            </a:extLst>
          </p:cNvPr>
          <p:cNvSpPr/>
          <p:nvPr/>
        </p:nvSpPr>
        <p:spPr bwMode="white">
          <a:xfrm>
            <a:off x="5672528" y="2085492"/>
            <a:ext cx="599801" cy="219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4FE86AF-80D7-2078-DF80-13C03E32FD4C}"/>
              </a:ext>
            </a:extLst>
          </p:cNvPr>
          <p:cNvSpPr/>
          <p:nvPr/>
        </p:nvSpPr>
        <p:spPr bwMode="white">
          <a:xfrm>
            <a:off x="10147239" y="2085492"/>
            <a:ext cx="1018710" cy="2669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7D514D2-5A86-86B7-21CC-1B3C01203D3C}"/>
              </a:ext>
            </a:extLst>
          </p:cNvPr>
          <p:cNvSpPr/>
          <p:nvPr/>
        </p:nvSpPr>
        <p:spPr bwMode="white">
          <a:xfrm>
            <a:off x="3539900" y="2638413"/>
            <a:ext cx="695008" cy="276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C63E29B-A61C-7CE7-50F6-284108486D6B}"/>
              </a:ext>
            </a:extLst>
          </p:cNvPr>
          <p:cNvSpPr/>
          <p:nvPr/>
        </p:nvSpPr>
        <p:spPr bwMode="white">
          <a:xfrm>
            <a:off x="9871140" y="2638413"/>
            <a:ext cx="952066" cy="219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1EF1240-0E65-67A3-D35F-51F75856F7B3}"/>
              </a:ext>
            </a:extLst>
          </p:cNvPr>
          <p:cNvSpPr/>
          <p:nvPr/>
        </p:nvSpPr>
        <p:spPr bwMode="white">
          <a:xfrm>
            <a:off x="5215537" y="3191333"/>
            <a:ext cx="990148" cy="228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03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8F00EEC-7A5E-9B78-7060-307655D808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370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D73AB22-818E-CCBC-AF0A-16B34CF9B16B}"/>
              </a:ext>
            </a:extLst>
          </p:cNvPr>
          <p:cNvSpPr/>
          <p:nvPr/>
        </p:nvSpPr>
        <p:spPr bwMode="white">
          <a:xfrm>
            <a:off x="1378710" y="1569202"/>
            <a:ext cx="4093884" cy="276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E98FF8B-6166-812F-B918-9F6522561CED}"/>
              </a:ext>
            </a:extLst>
          </p:cNvPr>
          <p:cNvSpPr/>
          <p:nvPr/>
        </p:nvSpPr>
        <p:spPr bwMode="white">
          <a:xfrm>
            <a:off x="1369190" y="2683192"/>
            <a:ext cx="3475041" cy="266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B89AC36-94EF-6F21-3C3C-5EFD8833C78D}"/>
              </a:ext>
            </a:extLst>
          </p:cNvPr>
          <p:cNvSpPr/>
          <p:nvPr/>
        </p:nvSpPr>
        <p:spPr bwMode="white">
          <a:xfrm>
            <a:off x="1378710" y="3787661"/>
            <a:ext cx="4227173" cy="266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53318211-26CA-43B9-673D-D1F0C00209F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16" y="4197076"/>
            <a:ext cx="11520000" cy="22233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53776BB-A996-FBAB-978F-AA74C8036B0A}"/>
              </a:ext>
            </a:extLst>
          </p:cNvPr>
          <p:cNvSpPr/>
          <p:nvPr/>
        </p:nvSpPr>
        <p:spPr bwMode="white">
          <a:xfrm>
            <a:off x="1341976" y="4893650"/>
            <a:ext cx="3932033" cy="276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A15405A-B3CF-610F-1CB8-5CE141893BD8}"/>
              </a:ext>
            </a:extLst>
          </p:cNvPr>
          <p:cNvSpPr/>
          <p:nvPr/>
        </p:nvSpPr>
        <p:spPr bwMode="white">
          <a:xfrm>
            <a:off x="1351496" y="6010077"/>
            <a:ext cx="3608330" cy="267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705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4C11570-1458-C920-AC24-A9AC0A53782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20035"/>
            <a:ext cx="11520000" cy="50868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9ED7807-BC02-822F-0924-6CD168D8E92C}"/>
              </a:ext>
            </a:extLst>
          </p:cNvPr>
          <p:cNvSpPr/>
          <p:nvPr/>
        </p:nvSpPr>
        <p:spPr bwMode="white">
          <a:xfrm>
            <a:off x="2530710" y="1477462"/>
            <a:ext cx="218975" cy="209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086B442-8A39-4E99-899A-71F94BD9C61C}"/>
              </a:ext>
            </a:extLst>
          </p:cNvPr>
          <p:cNvSpPr/>
          <p:nvPr/>
        </p:nvSpPr>
        <p:spPr bwMode="white">
          <a:xfrm>
            <a:off x="1940429" y="2582475"/>
            <a:ext cx="257057" cy="219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6B68FBF-9B82-FC15-CFAA-497C4F4CD0DE}"/>
              </a:ext>
            </a:extLst>
          </p:cNvPr>
          <p:cNvSpPr/>
          <p:nvPr/>
        </p:nvSpPr>
        <p:spPr bwMode="white">
          <a:xfrm>
            <a:off x="1949950" y="3697013"/>
            <a:ext cx="199933" cy="209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B47EDA3-06EA-EC44-E0BF-3B0647C1860B}"/>
              </a:ext>
            </a:extLst>
          </p:cNvPr>
          <p:cNvSpPr/>
          <p:nvPr/>
        </p:nvSpPr>
        <p:spPr bwMode="white">
          <a:xfrm>
            <a:off x="1949950" y="4811551"/>
            <a:ext cx="228495" cy="209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FB581EC0-E2BF-D6B2-8F5E-E309964105F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55" y="5227057"/>
            <a:ext cx="11520000" cy="1490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A9938AF-F348-2842-AD57-BEC1AED8797B}"/>
              </a:ext>
            </a:extLst>
          </p:cNvPr>
          <p:cNvSpPr/>
          <p:nvPr/>
        </p:nvSpPr>
        <p:spPr bwMode="white">
          <a:xfrm>
            <a:off x="1904075" y="5838740"/>
            <a:ext cx="228495" cy="219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918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E0766BE-89DF-F165-FE7B-70A7CB9D2A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387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4307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9E4F0BA-0E35-6BAE-F48E-E97BB7BF8C4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563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D4A8B39-672D-B9E5-8CC5-0809F516E8B2}"/>
              </a:ext>
            </a:extLst>
          </p:cNvPr>
          <p:cNvSpPr/>
          <p:nvPr/>
        </p:nvSpPr>
        <p:spPr bwMode="white">
          <a:xfrm>
            <a:off x="664661" y="617091"/>
            <a:ext cx="257057" cy="2190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91180E3-2270-3F35-58DB-5651E001A1EF}"/>
              </a:ext>
            </a:extLst>
          </p:cNvPr>
          <p:cNvSpPr/>
          <p:nvPr/>
        </p:nvSpPr>
        <p:spPr bwMode="white">
          <a:xfrm>
            <a:off x="674181" y="1959682"/>
            <a:ext cx="238016" cy="2190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A38903E-02C3-46B6-3875-1748B569679F}"/>
              </a:ext>
            </a:extLst>
          </p:cNvPr>
          <p:cNvSpPr/>
          <p:nvPr/>
        </p:nvSpPr>
        <p:spPr bwMode="white">
          <a:xfrm>
            <a:off x="693223" y="3302273"/>
            <a:ext cx="209454" cy="2094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258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DA31F22-5362-F201-D472-1198DA0C48D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197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979B15B-64BE-5D28-BA28-66508CBC5A78}"/>
              </a:ext>
            </a:extLst>
          </p:cNvPr>
          <p:cNvSpPr/>
          <p:nvPr/>
        </p:nvSpPr>
        <p:spPr bwMode="white">
          <a:xfrm>
            <a:off x="674181" y="579098"/>
            <a:ext cx="238016" cy="228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7AD0670-1B79-88D7-9E64-D2311224136E}"/>
              </a:ext>
            </a:extLst>
          </p:cNvPr>
          <p:cNvSpPr/>
          <p:nvPr/>
        </p:nvSpPr>
        <p:spPr bwMode="white">
          <a:xfrm>
            <a:off x="693223" y="1931793"/>
            <a:ext cx="209454" cy="209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495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EC9A9E7-2132-DC76-4A25-276076575D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161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A7D7510-9BA9-9B0C-7594-AB65E478E1F1}"/>
              </a:ext>
            </a:extLst>
          </p:cNvPr>
          <p:cNvSpPr/>
          <p:nvPr/>
        </p:nvSpPr>
        <p:spPr bwMode="white">
          <a:xfrm>
            <a:off x="1359669" y="2464562"/>
            <a:ext cx="10425123" cy="2666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629315E-A80F-2B83-56BB-3C4024B16137}"/>
              </a:ext>
            </a:extLst>
          </p:cNvPr>
          <p:cNvSpPr/>
          <p:nvPr/>
        </p:nvSpPr>
        <p:spPr bwMode="white">
          <a:xfrm>
            <a:off x="1064528" y="3131166"/>
            <a:ext cx="10701223" cy="276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5C76D82-C849-50BE-A0F7-675DED3E9E7A}"/>
              </a:ext>
            </a:extLst>
          </p:cNvPr>
          <p:cNvSpPr/>
          <p:nvPr/>
        </p:nvSpPr>
        <p:spPr bwMode="white">
          <a:xfrm>
            <a:off x="1074049" y="3807292"/>
            <a:ext cx="5007867" cy="2666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901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143" y="2733762"/>
            <a:ext cx="4485714" cy="1390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FB7CDA7-6BA7-BE1C-2D02-7E2F67C4E2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08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5C268D8-977F-35B5-0A44-4DEC92CBE01B}"/>
              </a:ext>
            </a:extLst>
          </p:cNvPr>
          <p:cNvSpPr/>
          <p:nvPr/>
        </p:nvSpPr>
        <p:spPr bwMode="white">
          <a:xfrm>
            <a:off x="10394829" y="360000"/>
            <a:ext cx="1398567" cy="11440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09622DE-1407-D79E-B25E-3CD7A8CB5114}"/>
              </a:ext>
            </a:extLst>
          </p:cNvPr>
          <p:cNvSpPr/>
          <p:nvPr/>
        </p:nvSpPr>
        <p:spPr bwMode="white">
          <a:xfrm>
            <a:off x="1121652" y="1504026"/>
            <a:ext cx="238016" cy="228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08770E2-B2A5-A64D-DAB7-916A743F8D4B}"/>
              </a:ext>
            </a:extLst>
          </p:cNvPr>
          <p:cNvSpPr/>
          <p:nvPr/>
        </p:nvSpPr>
        <p:spPr bwMode="white">
          <a:xfrm>
            <a:off x="1140694" y="3057995"/>
            <a:ext cx="209454" cy="2097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86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F0FF98F-BA16-9A6B-15B0-7CB8BE5208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614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4951A68-EAB4-8EDD-ECEC-F68E30C4BB60}"/>
              </a:ext>
            </a:extLst>
          </p:cNvPr>
          <p:cNvSpPr/>
          <p:nvPr/>
        </p:nvSpPr>
        <p:spPr bwMode="white">
          <a:xfrm>
            <a:off x="664661" y="493458"/>
            <a:ext cx="257057" cy="209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01A6771-E710-92E0-55FF-7F55A466E144}"/>
              </a:ext>
            </a:extLst>
          </p:cNvPr>
          <p:cNvSpPr/>
          <p:nvPr/>
        </p:nvSpPr>
        <p:spPr bwMode="white">
          <a:xfrm>
            <a:off x="693223" y="2028225"/>
            <a:ext cx="209454" cy="2192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D5F21AC-CFAD-CCA6-6304-B7EB7BFA051D}"/>
              </a:ext>
            </a:extLst>
          </p:cNvPr>
          <p:cNvSpPr/>
          <p:nvPr/>
        </p:nvSpPr>
        <p:spPr bwMode="white">
          <a:xfrm>
            <a:off x="693223" y="3582059"/>
            <a:ext cx="209454" cy="209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180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772463D-B830-DDA9-CC68-F4EF34C0CFE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177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391A8D8-5515-37B2-5F0C-1F8FFDFFDF15}"/>
              </a:ext>
            </a:extLst>
          </p:cNvPr>
          <p:cNvSpPr/>
          <p:nvPr/>
        </p:nvSpPr>
        <p:spPr bwMode="white">
          <a:xfrm>
            <a:off x="1121652" y="989097"/>
            <a:ext cx="238016" cy="219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448D770-D091-780F-1BCD-22C0ACAF4028}"/>
              </a:ext>
            </a:extLst>
          </p:cNvPr>
          <p:cNvSpPr/>
          <p:nvPr/>
        </p:nvSpPr>
        <p:spPr bwMode="white">
          <a:xfrm>
            <a:off x="1121652" y="2037594"/>
            <a:ext cx="238016" cy="219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306A8E1-E2B0-0D9C-D17A-31A89A77E9E4}"/>
              </a:ext>
            </a:extLst>
          </p:cNvPr>
          <p:cNvSpPr/>
          <p:nvPr/>
        </p:nvSpPr>
        <p:spPr bwMode="white">
          <a:xfrm>
            <a:off x="1112132" y="3086090"/>
            <a:ext cx="257057" cy="219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18FD7FDF-602C-C799-EA6C-155FC213DA8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46" y="4477731"/>
            <a:ext cx="11520000" cy="10392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A051C14-BBBD-B06A-50F4-261A6C9A9B50}"/>
              </a:ext>
            </a:extLst>
          </p:cNvPr>
          <p:cNvSpPr/>
          <p:nvPr/>
        </p:nvSpPr>
        <p:spPr bwMode="white">
          <a:xfrm>
            <a:off x="1103769" y="4554009"/>
            <a:ext cx="209454" cy="219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F0B0803-EA30-99F0-E581-BB6A2AF46558}"/>
              </a:ext>
            </a:extLst>
          </p:cNvPr>
          <p:cNvSpPr/>
          <p:nvPr/>
        </p:nvSpPr>
        <p:spPr bwMode="white">
          <a:xfrm>
            <a:off x="1075207" y="5097496"/>
            <a:ext cx="257057" cy="209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544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5CFB114-17A6-AF28-2BD5-2F8FB8F8B38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537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6D9153E-82A7-3D06-D50F-29C051731515}"/>
              </a:ext>
            </a:extLst>
          </p:cNvPr>
          <p:cNvSpPr/>
          <p:nvPr/>
        </p:nvSpPr>
        <p:spPr bwMode="white">
          <a:xfrm>
            <a:off x="3806479" y="998329"/>
            <a:ext cx="809256" cy="219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FAF1847-F2DA-2AAF-29FC-9D153E20A6BC}"/>
              </a:ext>
            </a:extLst>
          </p:cNvPr>
          <p:cNvSpPr/>
          <p:nvPr/>
        </p:nvSpPr>
        <p:spPr bwMode="white">
          <a:xfrm>
            <a:off x="2692561" y="1531858"/>
            <a:ext cx="952066" cy="228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61B44DD-4683-18D1-EA17-D7CADDAD9020}"/>
              </a:ext>
            </a:extLst>
          </p:cNvPr>
          <p:cNvSpPr/>
          <p:nvPr/>
        </p:nvSpPr>
        <p:spPr bwMode="white">
          <a:xfrm>
            <a:off x="3587504" y="2598916"/>
            <a:ext cx="961586" cy="2762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8E254A9-9958-59DE-7115-0EB19810760A}"/>
              </a:ext>
            </a:extLst>
          </p:cNvPr>
          <p:cNvSpPr/>
          <p:nvPr/>
        </p:nvSpPr>
        <p:spPr bwMode="white">
          <a:xfrm>
            <a:off x="3892165" y="3732665"/>
            <a:ext cx="352264" cy="161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5274760-63DE-A8DF-603B-BE559376526C}"/>
              </a:ext>
            </a:extLst>
          </p:cNvPr>
          <p:cNvSpPr/>
          <p:nvPr/>
        </p:nvSpPr>
        <p:spPr bwMode="white">
          <a:xfrm>
            <a:off x="5167933" y="3675501"/>
            <a:ext cx="590280" cy="219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340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958A29C-0CF8-CF2D-7BB1-2C49F57B0E4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179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832B9F1-31B3-3519-31BB-9F890FB124D6}"/>
              </a:ext>
            </a:extLst>
          </p:cNvPr>
          <p:cNvSpPr/>
          <p:nvPr/>
        </p:nvSpPr>
        <p:spPr bwMode="white">
          <a:xfrm>
            <a:off x="1616727" y="2509803"/>
            <a:ext cx="238016" cy="219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CD5F4F4-DF4B-9F5E-C1B1-3D1363B4C96F}"/>
              </a:ext>
            </a:extLst>
          </p:cNvPr>
          <p:cNvSpPr/>
          <p:nvPr/>
        </p:nvSpPr>
        <p:spPr bwMode="white">
          <a:xfrm>
            <a:off x="3873123" y="2509803"/>
            <a:ext cx="199933" cy="219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2F5B8E7-DD0E-D8A1-8980-249AAE3D08FB}"/>
              </a:ext>
            </a:extLst>
          </p:cNvPr>
          <p:cNvSpPr/>
          <p:nvPr/>
        </p:nvSpPr>
        <p:spPr bwMode="white">
          <a:xfrm>
            <a:off x="6072396" y="2509803"/>
            <a:ext cx="238016" cy="219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9A242C2-D143-8B1E-BA7E-F93CD983483F}"/>
              </a:ext>
            </a:extLst>
          </p:cNvPr>
          <p:cNvSpPr/>
          <p:nvPr/>
        </p:nvSpPr>
        <p:spPr bwMode="white">
          <a:xfrm>
            <a:off x="8328793" y="2509803"/>
            <a:ext cx="199933" cy="219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7FF018F-2CAD-C22C-19F4-E250EB6FFB4D}"/>
              </a:ext>
            </a:extLst>
          </p:cNvPr>
          <p:cNvSpPr/>
          <p:nvPr/>
        </p:nvSpPr>
        <p:spPr bwMode="white">
          <a:xfrm>
            <a:off x="10566148" y="2509803"/>
            <a:ext cx="190413" cy="219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28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169868E-8FEF-1083-81F8-83794411A59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42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2C6589D-7BDE-7744-99F5-AD64D519D2AA}"/>
              </a:ext>
            </a:extLst>
          </p:cNvPr>
          <p:cNvSpPr/>
          <p:nvPr/>
        </p:nvSpPr>
        <p:spPr bwMode="white">
          <a:xfrm>
            <a:off x="1140694" y="1588404"/>
            <a:ext cx="209454" cy="219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0155645-0E55-060F-EE9C-D5DCBEC8E510}"/>
              </a:ext>
            </a:extLst>
          </p:cNvPr>
          <p:cNvSpPr/>
          <p:nvPr/>
        </p:nvSpPr>
        <p:spPr bwMode="white">
          <a:xfrm>
            <a:off x="1121652" y="2159755"/>
            <a:ext cx="238016" cy="219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A231C8E-4197-FAA1-D414-643586B339C7}"/>
              </a:ext>
            </a:extLst>
          </p:cNvPr>
          <p:cNvSpPr/>
          <p:nvPr/>
        </p:nvSpPr>
        <p:spPr bwMode="white">
          <a:xfrm>
            <a:off x="1140694" y="2740629"/>
            <a:ext cx="209454" cy="209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E9DACED-2FC2-1710-267B-16EF3F19AB83}"/>
              </a:ext>
            </a:extLst>
          </p:cNvPr>
          <p:cNvSpPr/>
          <p:nvPr/>
        </p:nvSpPr>
        <p:spPr bwMode="white">
          <a:xfrm>
            <a:off x="1112132" y="3321502"/>
            <a:ext cx="257057" cy="209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8C9A23F-6C15-FF88-33D5-D931A26E9EC7}"/>
              </a:ext>
            </a:extLst>
          </p:cNvPr>
          <p:cNvSpPr/>
          <p:nvPr/>
        </p:nvSpPr>
        <p:spPr bwMode="white">
          <a:xfrm>
            <a:off x="1121652" y="3892853"/>
            <a:ext cx="238016" cy="219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21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EF617CD-3832-483A-6A11-7D3151F9D4D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82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1B4C19F-40D9-8F96-6221-4522AF7663BE}"/>
              </a:ext>
            </a:extLst>
          </p:cNvPr>
          <p:cNvSpPr/>
          <p:nvPr/>
        </p:nvSpPr>
        <p:spPr bwMode="white">
          <a:xfrm>
            <a:off x="1121652" y="1103118"/>
            <a:ext cx="228495" cy="219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7642CD9-D801-15A1-435F-24EC0886CDA3}"/>
              </a:ext>
            </a:extLst>
          </p:cNvPr>
          <p:cNvSpPr/>
          <p:nvPr/>
        </p:nvSpPr>
        <p:spPr bwMode="white">
          <a:xfrm>
            <a:off x="1140694" y="2255905"/>
            <a:ext cx="209454" cy="219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4835D55-E809-0F13-6759-3109343C0FC9}"/>
              </a:ext>
            </a:extLst>
          </p:cNvPr>
          <p:cNvSpPr/>
          <p:nvPr/>
        </p:nvSpPr>
        <p:spPr bwMode="white">
          <a:xfrm>
            <a:off x="1112132" y="3408692"/>
            <a:ext cx="257057" cy="209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05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宽屏</PresentationFormat>
  <Paragraphs>0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3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2023-07-19T13:20:15Z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