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804" y="3082471"/>
            <a:ext cx="3226257" cy="722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39210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064528" y="1647948"/>
            <a:ext cx="10653619" cy="267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8429" y="2210829"/>
            <a:ext cx="10977322" cy="267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7950" y="2773711"/>
            <a:ext cx="875900" cy="2098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55002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2853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6578" y="1152025"/>
            <a:ext cx="10701223" cy="257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1917" y="1715031"/>
            <a:ext cx="11005884" cy="257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1917" y="2278037"/>
            <a:ext cx="9853884" cy="257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33603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083570" y="1715593"/>
            <a:ext cx="10701223" cy="257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8429" y="2278832"/>
            <a:ext cx="10986842" cy="210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8429" y="2842071"/>
            <a:ext cx="6664462" cy="219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93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7</cp:revision>
  <dcterms:created xsi:type="dcterms:W3CDTF">2023-07-10T09:28:00Z</dcterms:created>
  <dcterms:modified xsi:type="dcterms:W3CDTF">2023-07-19T17:31:36Z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