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188" y="377253"/>
            <a:ext cx="1049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1764" y="1475117"/>
            <a:ext cx="4042440" cy="57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1764" y="3448723"/>
            <a:ext cx="8312467" cy="56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80438" y="5406919"/>
            <a:ext cx="2989969" cy="47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374" y="399200"/>
            <a:ext cx="10637252" cy="4021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7819" y="1701399"/>
            <a:ext cx="3636892" cy="524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4667" y="3663547"/>
            <a:ext cx="3627371" cy="524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57" y="2702441"/>
            <a:ext cx="5314286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24" y="3653401"/>
            <a:ext cx="3380952" cy="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113" y="506649"/>
            <a:ext cx="90884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3401" y="2416622"/>
            <a:ext cx="1089110" cy="31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7757" y="3191139"/>
            <a:ext cx="1119155" cy="32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8423" y="4055891"/>
            <a:ext cx="668488" cy="31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5712" y="4913124"/>
            <a:ext cx="1524755" cy="31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88423" y="5770356"/>
            <a:ext cx="1156710" cy="39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234" y="429012"/>
            <a:ext cx="11520000" cy="568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7953" y="1000289"/>
            <a:ext cx="1237685" cy="29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1391" y="2095237"/>
            <a:ext cx="1285289" cy="29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0151" y="3075930"/>
            <a:ext cx="1199603" cy="504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9192" y="4161357"/>
            <a:ext cx="1542347" cy="39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5291" y="5303912"/>
            <a:ext cx="1370975" cy="352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608" y="420384"/>
            <a:ext cx="89745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8199" y="1407600"/>
            <a:ext cx="890040" cy="408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7608" y="2268631"/>
            <a:ext cx="904874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9600" y="3114816"/>
            <a:ext cx="2410527" cy="408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2774" y="3961002"/>
            <a:ext cx="1750413" cy="408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7754" y="4807188"/>
            <a:ext cx="2417944" cy="41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88791" y="5653373"/>
            <a:ext cx="1320227" cy="408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39" y="403132"/>
            <a:ext cx="86876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9876" y="719141"/>
            <a:ext cx="861583" cy="38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1387" y="1537895"/>
            <a:ext cx="1895482" cy="402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4725" y="2356648"/>
            <a:ext cx="2354993" cy="402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1387" y="3196947"/>
            <a:ext cx="437971" cy="373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83977" y="4008518"/>
            <a:ext cx="854403" cy="38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33200" y="4827271"/>
            <a:ext cx="840043" cy="38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10624" y="5646024"/>
            <a:ext cx="854403" cy="395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102" y="239230"/>
            <a:ext cx="11520000" cy="218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2027" y="650353"/>
            <a:ext cx="2542016" cy="52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27779" y="1740310"/>
            <a:ext cx="3627371" cy="52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102" y="2428704"/>
            <a:ext cx="11520000" cy="3156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504077" y="2648061"/>
            <a:ext cx="571239" cy="4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399349" y="3697163"/>
            <a:ext cx="1390016" cy="52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560870" y="4774877"/>
            <a:ext cx="1113917" cy="505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981" y="394505"/>
            <a:ext cx="78259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6899" y="1319988"/>
            <a:ext cx="2050273" cy="27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4222" y="2044842"/>
            <a:ext cx="2865208" cy="27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2028" y="2808526"/>
            <a:ext cx="2066787" cy="25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23094" y="3494549"/>
            <a:ext cx="3049626" cy="34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20946" y="4154683"/>
            <a:ext cx="3233869" cy="38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29899" y="4924842"/>
            <a:ext cx="730854" cy="34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92092" y="5649696"/>
            <a:ext cx="2237837" cy="35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837" y="377253"/>
            <a:ext cx="87753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50614" y="2277907"/>
            <a:ext cx="4017802" cy="37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0614" y="3867017"/>
            <a:ext cx="5271287" cy="44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50614" y="5382883"/>
            <a:ext cx="3019793" cy="526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2023-07-10T09:28:00Z</dcterms:created>
  <dcterms:modified xsi:type="dcterms:W3CDTF">2023-07-19T16:52:31Z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