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095" y="3627025"/>
            <a:ext cx="3323809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7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21652" y="3993761"/>
            <a:ext cx="209454" cy="2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17" y="437638"/>
            <a:ext cx="11520000" cy="377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616" y="618876"/>
            <a:ext cx="247537" cy="20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178" y="1553683"/>
            <a:ext cx="209454" cy="20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657" y="2469412"/>
            <a:ext cx="218975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657" y="3404219"/>
            <a:ext cx="218975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2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607" y="463517"/>
            <a:ext cx="11520000" cy="372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284" y="1035020"/>
            <a:ext cx="1370975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8284" y="1968475"/>
            <a:ext cx="2094545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805" y="2901930"/>
            <a:ext cx="1351933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764" y="3825861"/>
            <a:ext cx="5150677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