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4" r:id="rId6"/>
    <p:sldId id="265" r:id="rId7"/>
    <p:sldId id="266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8857" y="2702441"/>
            <a:ext cx="5314286" cy="5904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714" y="3627025"/>
            <a:ext cx="3428571" cy="561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31322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0196423" y="360000"/>
            <a:ext cx="1683577" cy="5112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121652" y="1038007"/>
            <a:ext cx="209454" cy="20053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93090" y="1553675"/>
            <a:ext cx="247537" cy="20053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12132" y="2069342"/>
            <a:ext cx="218975" cy="21008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093090" y="2585010"/>
            <a:ext cx="257057" cy="20053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121652" y="3100677"/>
            <a:ext cx="209454" cy="20053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366101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112132" y="1065508"/>
            <a:ext cx="218975" cy="20974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21652" y="2104703"/>
            <a:ext cx="209454" cy="2002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21652" y="3134364"/>
            <a:ext cx="209454" cy="2002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img_16777215" descr="3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8539" y="3923454"/>
            <a:ext cx="11520000" cy="205423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Rectangle 2"/>
          <p:cNvSpPr/>
          <p:nvPr/>
        </p:nvSpPr>
        <p:spPr bwMode="white">
          <a:xfrm>
            <a:off x="1093679" y="4066772"/>
            <a:ext cx="218975" cy="20064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3"/>
          <p:cNvSpPr/>
          <p:nvPr/>
        </p:nvSpPr>
        <p:spPr bwMode="white">
          <a:xfrm>
            <a:off x="1074638" y="5098668"/>
            <a:ext cx="247537" cy="20064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4088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112132" y="1093767"/>
            <a:ext cx="218975" cy="20964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21652" y="2132478"/>
            <a:ext cx="209454" cy="2001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12132" y="3152129"/>
            <a:ext cx="218975" cy="20964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262372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664661" y="617602"/>
            <a:ext cx="209454" cy="20035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55140" y="1648012"/>
            <a:ext cx="218975" cy="20989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10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2023-07-10T09:28:00Z</dcterms:created>
  <dcterms:modified xsi:type="dcterms:W3CDTF">2023-07-19T16:51:17Z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