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717"/>
          <a:stretch/>
        </p:blipFill>
        <p:spPr>
          <a:xfrm>
            <a:off x="672000" y="815545"/>
            <a:ext cx="11520000" cy="2442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6661" y="944388"/>
            <a:ext cx="247537" cy="19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6661" y="1439507"/>
            <a:ext cx="247537" cy="19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8578" y="1906061"/>
            <a:ext cx="285619" cy="25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578" y="2401180"/>
            <a:ext cx="285619" cy="25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8578" y="2886778"/>
            <a:ext cx="285619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47" y="3726627"/>
            <a:ext cx="2161905" cy="6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857" y="2702441"/>
            <a:ext cx="5314286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808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30595" y="359999"/>
            <a:ext cx="2018707" cy="53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6595" y="3187962"/>
            <a:ext cx="1399537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5966" y="3187962"/>
            <a:ext cx="1123438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6595" y="3721180"/>
            <a:ext cx="1399537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8644" y="3721180"/>
            <a:ext cx="1123438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273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4347" y="1152234"/>
            <a:ext cx="352264" cy="20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3652" y="1639029"/>
            <a:ext cx="885421" cy="20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1289" y="1639029"/>
            <a:ext cx="780694" cy="20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6115" y="2173549"/>
            <a:ext cx="933024" cy="25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68000" y="2173549"/>
            <a:ext cx="1256727" cy="25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44694" y="2717613"/>
            <a:ext cx="599801" cy="200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54214" y="3309403"/>
            <a:ext cx="418909" cy="15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6561" y="3252133"/>
            <a:ext cx="971107" cy="20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79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1151723"/>
            <a:ext cx="209454" cy="20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611" y="2763786"/>
            <a:ext cx="247537" cy="20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208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099" y="588506"/>
            <a:ext cx="257057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140" y="2197576"/>
            <a:ext cx="218975" cy="209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568618"/>
            <a:ext cx="11520000" cy="1645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36099" y="3817300"/>
            <a:ext cx="257057" cy="200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47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9190" y="1513891"/>
            <a:ext cx="3217983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9190" y="2496128"/>
            <a:ext cx="3836826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9190" y="3478366"/>
            <a:ext cx="5902809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9669" y="4460604"/>
            <a:ext cx="3275107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968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5289" y="2029049"/>
            <a:ext cx="695008" cy="219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5289" y="3020942"/>
            <a:ext cx="618842" cy="2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5289" y="3516888"/>
            <a:ext cx="609322" cy="2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5289" y="4489705"/>
            <a:ext cx="742611" cy="219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45289" y="4985651"/>
            <a:ext cx="856859" cy="20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997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638"/>
          <a:stretch/>
        </p:blipFill>
        <p:spPr>
          <a:xfrm>
            <a:off x="813669" y="4357078"/>
            <a:ext cx="11520000" cy="1055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2023-07-10T09:28:00Z</dcterms:created>
  <dcterms:modified xsi:type="dcterms:W3CDTF">2023-07-19T17:23:07Z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