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62" r:id="rId5"/>
    <p:sldId id="263" r:id="rId6"/>
    <p:sldId id="265" r:id="rId7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2023-07-20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35" y="0"/>
            <a:ext cx="12192000" cy="69265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8857" y="2702441"/>
            <a:ext cx="5314286" cy="59047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4690" y="3679778"/>
            <a:ext cx="8485714" cy="5714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0000" y="360000"/>
            <a:ext cx="11520000" cy="437288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3492297" y="2132017"/>
            <a:ext cx="304661" cy="20959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3463735" y="2741743"/>
            <a:ext cx="333223" cy="16195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2797289" y="3256200"/>
            <a:ext cx="714049" cy="20959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3549421" y="3837345"/>
            <a:ext cx="304661" cy="18101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3101950" y="4330460"/>
            <a:ext cx="247537" cy="24998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0000" y="360000"/>
            <a:ext cx="11520000" cy="353491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4434842" y="1188942"/>
            <a:ext cx="533157" cy="25725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2625917" y="1798739"/>
            <a:ext cx="456991" cy="16197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2064198" y="2313255"/>
            <a:ext cx="333223" cy="20008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2254611" y="2865883"/>
            <a:ext cx="609322" cy="20961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2530710" y="3399456"/>
            <a:ext cx="238016" cy="22867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3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0000" y="360000"/>
            <a:ext cx="11520000" cy="442576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5815338" y="1647668"/>
            <a:ext cx="228495" cy="20030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4501487" y="2763646"/>
            <a:ext cx="218975" cy="20984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5006082" y="3326405"/>
            <a:ext cx="199933" cy="20030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1997553" y="3879625"/>
            <a:ext cx="247537" cy="20984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8481123" y="3879625"/>
            <a:ext cx="209454" cy="20984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img_16777215" descr="4.png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1768"/>
          <a:stretch/>
        </p:blipFill>
        <p:spPr>
          <a:xfrm>
            <a:off x="4501487" y="4054322"/>
            <a:ext cx="5852748" cy="280367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635"/>
            <a:ext cx="12191365" cy="6857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88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2YTZkNGE2Njk2NzcyNTAzOGM5ZmQ1NzQ5MzlhNzI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Office PowerPoint</Application>
  <PresentationFormat>宽屏</PresentationFormat>
  <Paragraphs>0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宋体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</cp:lastModifiedBy>
  <cp:revision>6</cp:revision>
  <dcterms:created xsi:type="dcterms:W3CDTF">2023-07-10T09:28:00Z</dcterms:created>
  <dcterms:modified xsi:type="dcterms:W3CDTF">2023-07-19T16:49:49Z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0D19CC1FE8314396A26B969BFD398AAA_12</vt:lpwstr>
  </property>
  <property fmtid="{D5CDD505-2E9C-101B-9397-08002B2CF9AE}" pid="3" name="KSOProductBuildVer">
    <vt:lpwstr>2052-11.1.0.14036</vt:lpwstr>
  </property>
</Properties>
</file>