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63" r:id="rId5"/>
    <p:sldId id="264" r:id="rId6"/>
    <p:sldId id="265" r:id="rId7"/>
    <p:sldId id="266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8857" y="2702441"/>
            <a:ext cx="5314286" cy="5904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428" y="3676576"/>
            <a:ext cx="6857143" cy="533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3888814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112132" y="1093918"/>
            <a:ext cx="218975" cy="20969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112132" y="2209092"/>
            <a:ext cx="218975" cy="20969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121652" y="3333798"/>
            <a:ext cx="209454" cy="20015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img_16777215" descr="2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7200" y="4095455"/>
            <a:ext cx="11520000" cy="121220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Rectangle 2"/>
          <p:cNvSpPr/>
          <p:nvPr/>
        </p:nvSpPr>
        <p:spPr bwMode="white">
          <a:xfrm>
            <a:off x="1093299" y="4295898"/>
            <a:ext cx="247537" cy="20998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281491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Rectangle 3"/>
          <p:cNvSpPr/>
          <p:nvPr/>
        </p:nvSpPr>
        <p:spPr bwMode="white">
          <a:xfrm>
            <a:off x="1112132" y="1104282"/>
            <a:ext cx="228495" cy="20038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112132" y="1657723"/>
            <a:ext cx="218975" cy="20992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093090" y="2220706"/>
            <a:ext cx="257057" cy="20038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121652" y="2774147"/>
            <a:ext cx="209454" cy="20038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60000" y="360000"/>
            <a:ext cx="11520000" cy="400271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pic>
        <p:nvPicPr>
          <p:cNvPr id="3" name="img_16777215" descr="5.png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6960"/>
          <a:stretch/>
        </p:blipFill>
        <p:spPr>
          <a:xfrm>
            <a:off x="813550" y="4362712"/>
            <a:ext cx="11520000" cy="110610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5.pn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3735"/>
          <a:stretch/>
        </p:blipFill>
        <p:spPr>
          <a:xfrm>
            <a:off x="804758" y="905607"/>
            <a:ext cx="11520000" cy="221841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137981" y="1044761"/>
            <a:ext cx="180892" cy="2002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1109419" y="1597958"/>
            <a:ext cx="228495" cy="2002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1137981" y="2160693"/>
            <a:ext cx="180892" cy="20029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109419" y="2713890"/>
            <a:ext cx="228495" cy="20983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4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6</cp:revision>
  <dcterms:created xsi:type="dcterms:W3CDTF">2023-07-10T09:28:00Z</dcterms:created>
  <dcterms:modified xsi:type="dcterms:W3CDTF">2023-07-19T16:50:51Z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