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61" r:id="rId4"/>
    <p:sldId id="263" r:id="rId5"/>
    <p:sldId id="265" r:id="rId6"/>
    <p:sldId id="266" r:id="rId7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2023-07-20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8857" y="2702441"/>
            <a:ext cx="5314286" cy="59047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0762" y="3574271"/>
            <a:ext cx="5590476" cy="4761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0000" y="360000"/>
            <a:ext cx="11520000" cy="34250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112132" y="1027843"/>
            <a:ext cx="218975" cy="2003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21652" y="1991447"/>
            <a:ext cx="209454" cy="2003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12132" y="2955050"/>
            <a:ext cx="218975" cy="2098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img_16777215" descr="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1320" y="3708521"/>
            <a:ext cx="11520000" cy="14888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2"/>
          <p:cNvSpPr/>
          <p:nvPr/>
        </p:nvSpPr>
        <p:spPr bwMode="white">
          <a:xfrm>
            <a:off x="1067419" y="3851676"/>
            <a:ext cx="247537" cy="2004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0000" y="360000"/>
            <a:ext cx="11520000" cy="43525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978181" y="2455315"/>
            <a:ext cx="199933" cy="2000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064198" y="2931523"/>
            <a:ext cx="218975" cy="2000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054677" y="4379196"/>
            <a:ext cx="218975" cy="2095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img_16777215" descr="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6815" y="4705704"/>
            <a:ext cx="11520000" cy="19688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2"/>
          <p:cNvSpPr/>
          <p:nvPr/>
        </p:nvSpPr>
        <p:spPr bwMode="white">
          <a:xfrm>
            <a:off x="2080186" y="4858621"/>
            <a:ext cx="209454" cy="2007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3"/>
          <p:cNvSpPr/>
          <p:nvPr/>
        </p:nvSpPr>
        <p:spPr bwMode="white">
          <a:xfrm>
            <a:off x="2070666" y="5823913"/>
            <a:ext cx="247537" cy="2007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0000" y="360000"/>
            <a:ext cx="11520000" cy="43850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245090" y="2952919"/>
            <a:ext cx="742611" cy="2573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502148" y="3429559"/>
            <a:ext cx="961586" cy="2097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501157" y="3429559"/>
            <a:ext cx="618842" cy="2097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197487" y="3915731"/>
            <a:ext cx="447471" cy="2097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482776" y="4401904"/>
            <a:ext cx="238016" cy="2001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354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0</Words>
  <Application>Microsoft Office PowerPoint</Application>
  <PresentationFormat>宽屏</PresentationFormat>
  <Paragraphs>0</Paragraphs>
  <Slides>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0" baseType="lpstr">
      <vt:lpstr>宋体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6</cp:revision>
  <dcterms:created xsi:type="dcterms:W3CDTF">2023-07-10T09:28:00Z</dcterms:created>
  <dcterms:modified xsi:type="dcterms:W3CDTF">2023-07-19T16:48:24Z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