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57" y="2702441"/>
            <a:ext cx="5314286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19" y="3521517"/>
            <a:ext cx="6504762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172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9400" y="1055556"/>
            <a:ext cx="590280" cy="209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9384" y="1627246"/>
            <a:ext cx="571239" cy="200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1282" y="2094127"/>
            <a:ext cx="333223" cy="200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31599" y="2656289"/>
            <a:ext cx="618842" cy="209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5993" y="3123169"/>
            <a:ext cx="752132" cy="200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172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9272" y="1103197"/>
            <a:ext cx="428429" cy="1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3289" y="1570077"/>
            <a:ext cx="238016" cy="200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3421" y="2132240"/>
            <a:ext cx="409388" cy="16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6198" y="2646761"/>
            <a:ext cx="418909" cy="1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6330" y="3045125"/>
            <a:ext cx="238016" cy="27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661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107" y="1561271"/>
            <a:ext cx="2037421" cy="24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1107" y="2590932"/>
            <a:ext cx="3979636" cy="24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1107" y="3611059"/>
            <a:ext cx="3256066" cy="23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510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173" y="3122079"/>
            <a:ext cx="190413" cy="20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132" y="3636397"/>
            <a:ext cx="218975" cy="20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132" y="4160240"/>
            <a:ext cx="218975" cy="20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4665034"/>
            <a:ext cx="190413" cy="20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2132" y="5188876"/>
            <a:ext cx="218975" cy="20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2023-07-19T16:47:59Z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