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2023-07-19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635" y="0"/>
            <a:ext cx="12192000" cy="69265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7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29167" y="406653"/>
            <a:ext cx="8128653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735314" y="1844972"/>
            <a:ext cx="3172588" cy="34772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1735314" y="3659006"/>
            <a:ext cx="4721469" cy="43713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10" name="Rectangle 9"/>
          <p:cNvSpPr/>
          <p:nvPr/>
        </p:nvSpPr>
        <p:spPr bwMode="white">
          <a:xfrm>
            <a:off x="1735313" y="5617029"/>
            <a:ext cx="4534857" cy="368153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635"/>
            <a:ext cx="12191365" cy="6857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9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3929" y="2664072"/>
            <a:ext cx="5352381" cy="58095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7738" y="3526378"/>
            <a:ext cx="3304762" cy="5333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0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5820" y="387992"/>
            <a:ext cx="8534483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647450" y="2505639"/>
            <a:ext cx="1318965" cy="36705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2647450" y="3507992"/>
            <a:ext cx="1297805" cy="3035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3077700" y="4545639"/>
            <a:ext cx="1537617" cy="3317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4114534" y="5505639"/>
            <a:ext cx="2278213" cy="3035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78457" y="378661"/>
            <a:ext cx="9814126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016949" y="784294"/>
            <a:ext cx="2765799" cy="43808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000728" y="1944407"/>
            <a:ext cx="2052044" cy="34884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479268" y="3104520"/>
            <a:ext cx="1768164" cy="340732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495489" y="4248407"/>
            <a:ext cx="932747" cy="42185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3008838" y="5392294"/>
            <a:ext cx="1192294" cy="34884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2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13143" y="350669"/>
            <a:ext cx="8443497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301958" y="1656269"/>
            <a:ext cx="788524" cy="3770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2492499" y="2654669"/>
            <a:ext cx="830393" cy="3700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652995" y="3646087"/>
            <a:ext cx="837371" cy="3770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3671797" y="4637505"/>
            <a:ext cx="830393" cy="37701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2680908" y="5614959"/>
            <a:ext cx="1256057" cy="390981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3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53103" y="360000"/>
            <a:ext cx="8181818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2302614" y="847332"/>
            <a:ext cx="797896" cy="36549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3431840" y="1801692"/>
            <a:ext cx="804658" cy="35873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2620420" y="2769588"/>
            <a:ext cx="777610" cy="35873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2789466" y="3723948"/>
            <a:ext cx="797896" cy="37226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3465649" y="4685076"/>
            <a:ext cx="1196844" cy="35873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8" name="Rectangle 7"/>
          <p:cNvSpPr/>
          <p:nvPr/>
        </p:nvSpPr>
        <p:spPr bwMode="white">
          <a:xfrm>
            <a:off x="3790217" y="5632667"/>
            <a:ext cx="797896" cy="37903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4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59796" y="350669"/>
            <a:ext cx="10020226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3983052" y="1751302"/>
            <a:ext cx="3179972" cy="430964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4744920" y="2886726"/>
            <a:ext cx="985460" cy="44753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438516" y="4055302"/>
            <a:ext cx="1457487" cy="4558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4297736" y="5223877"/>
            <a:ext cx="1946077" cy="455827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5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03812" y="425315"/>
            <a:ext cx="11520000" cy="5472625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5145299" y="749477"/>
            <a:ext cx="2256396" cy="51484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4" name="Rectangle 3"/>
          <p:cNvSpPr/>
          <p:nvPr/>
        </p:nvSpPr>
        <p:spPr bwMode="white">
          <a:xfrm>
            <a:off x="5668935" y="2093798"/>
            <a:ext cx="2808595" cy="51484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5" name="Rectangle 4"/>
          <p:cNvSpPr/>
          <p:nvPr/>
        </p:nvSpPr>
        <p:spPr bwMode="white">
          <a:xfrm>
            <a:off x="4336043" y="3428584"/>
            <a:ext cx="2246876" cy="524380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6" name="Rectangle 5"/>
          <p:cNvSpPr/>
          <p:nvPr/>
        </p:nvSpPr>
        <p:spPr bwMode="white">
          <a:xfrm>
            <a:off x="5697497" y="4782439"/>
            <a:ext cx="1675636" cy="514846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g_16777215" descr="6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22474" y="322677"/>
            <a:ext cx="7396546" cy="57600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</p:pic>
      <p:sp useBgFill="1">
        <p:nvSpPr>
          <p:cNvPr id="3" name="Rectangle 2"/>
          <p:cNvSpPr/>
          <p:nvPr/>
        </p:nvSpPr>
        <p:spPr bwMode="white">
          <a:xfrm>
            <a:off x="1749902" y="2053121"/>
            <a:ext cx="3008710" cy="503468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7" name="Rectangle 6"/>
          <p:cNvSpPr/>
          <p:nvPr/>
        </p:nvSpPr>
        <p:spPr bwMode="white">
          <a:xfrm>
            <a:off x="1756014" y="3936434"/>
            <a:ext cx="3179879" cy="262929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 useBgFill="1">
        <p:nvSpPr>
          <p:cNvPr id="9" name="Rectangle 8"/>
          <p:cNvSpPr/>
          <p:nvPr/>
        </p:nvSpPr>
        <p:spPr bwMode="white">
          <a:xfrm>
            <a:off x="1749901" y="5579208"/>
            <a:ext cx="3596539" cy="411045"/>
          </a:xfrm>
          <a:prstGeom prst="rect">
            <a:avLst/>
          </a:prstGeom>
          <a:ln w="63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6350" cap="flat" cmpd="sng" algn="ctr">
                <a:solidFill>
                  <a:schemeClr val="accent1"/>
                </a:solidFill>
                <a:prstDash val="solid"/>
                <a:miter lim="800000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GI2YTZkNGE2Njk2NzcyNTAzOGM5ZmQ1NzQ5MzlhNzI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宽屏</PresentationFormat>
  <Paragraphs>0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5" baseType="lpstr">
      <vt:lpstr>宋体</vt:lpstr>
      <vt:lpstr>Arial</vt:lpstr>
      <vt:lpstr>Calibri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</cp:lastModifiedBy>
  <cp:revision>6</cp:revision>
  <dcterms:created xsi:type="dcterms:W3CDTF">2023-07-10T09:28:00Z</dcterms:created>
  <dcterms:modified xsi:type="dcterms:W3CDTF">2023-07-19T16:04:09Z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0D19CC1FE8314396A26B969BFD398AAA_12</vt:lpwstr>
  </property>
  <property fmtid="{D5CDD505-2E9C-101B-9397-08002B2CF9AE}" pid="3" name="KSOProductBuildVer">
    <vt:lpwstr>2052-11.1.0.14036</vt:lpwstr>
  </property>
</Properties>
</file>