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2023-07-19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7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9167" y="406653"/>
            <a:ext cx="8128653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735314" y="1844972"/>
            <a:ext cx="3172588" cy="34772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735314" y="3659006"/>
            <a:ext cx="4721469" cy="43713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1735313" y="5617029"/>
            <a:ext cx="4534857" cy="36815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929" y="2664072"/>
            <a:ext cx="5352381" cy="5809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738" y="3526378"/>
            <a:ext cx="3304762" cy="53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5820" y="387992"/>
            <a:ext cx="8534483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647450" y="2505639"/>
            <a:ext cx="1318965" cy="36705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2647450" y="3507992"/>
            <a:ext cx="1297805" cy="3035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3077700" y="4545639"/>
            <a:ext cx="1537617" cy="3317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114534" y="5505639"/>
            <a:ext cx="2278213" cy="3035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8457" y="378661"/>
            <a:ext cx="9814126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3016949" y="784294"/>
            <a:ext cx="2765799" cy="43808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000728" y="1944407"/>
            <a:ext cx="2052044" cy="34884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3479268" y="3104520"/>
            <a:ext cx="1768164" cy="34073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3495489" y="4248407"/>
            <a:ext cx="932747" cy="42185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3008838" y="5392294"/>
            <a:ext cx="1192294" cy="34884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13143" y="350669"/>
            <a:ext cx="8443497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3301958" y="1656269"/>
            <a:ext cx="788524" cy="37701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2492499" y="2654669"/>
            <a:ext cx="830393" cy="3700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2652995" y="3646087"/>
            <a:ext cx="837371" cy="37701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3671797" y="4637505"/>
            <a:ext cx="830393" cy="37701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2680908" y="5614959"/>
            <a:ext cx="1256057" cy="39098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3103" y="360000"/>
            <a:ext cx="8181818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302614" y="847332"/>
            <a:ext cx="797896" cy="36549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431840" y="1801692"/>
            <a:ext cx="804658" cy="35873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2620420" y="2769588"/>
            <a:ext cx="777610" cy="35873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2789466" y="3723948"/>
            <a:ext cx="797896" cy="37226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3465649" y="4685076"/>
            <a:ext cx="1196844" cy="35873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3790217" y="5632667"/>
            <a:ext cx="797896" cy="3790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9796" y="350669"/>
            <a:ext cx="10020226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3983052" y="1751302"/>
            <a:ext cx="3179972" cy="4309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4744920" y="2886726"/>
            <a:ext cx="985460" cy="44753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4438516" y="4055302"/>
            <a:ext cx="1457487" cy="4558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4297736" y="5223877"/>
            <a:ext cx="1946077" cy="4558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5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3812" y="425315"/>
            <a:ext cx="11520000" cy="54726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5145299" y="749477"/>
            <a:ext cx="2256396" cy="51484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668935" y="2093798"/>
            <a:ext cx="2808595" cy="51484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4336043" y="3428584"/>
            <a:ext cx="2246876" cy="5243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5697497" y="4782439"/>
            <a:ext cx="1675636" cy="51484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6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2474" y="322677"/>
            <a:ext cx="7396546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749902" y="2053121"/>
            <a:ext cx="3008710" cy="50346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756014" y="3936434"/>
            <a:ext cx="3179879" cy="2629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1749901" y="5579208"/>
            <a:ext cx="3596539" cy="41104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宽屏</PresentationFormat>
  <Paragraphs>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6</cp:revision>
  <dcterms:created xsi:type="dcterms:W3CDTF">2023-07-10T09:28:00Z</dcterms:created>
  <dcterms:modified xsi:type="dcterms:W3CDTF">2023-07-19T16:04:09Z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