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3" r:id="rId5"/>
    <p:sldId id="265" r:id="rId6"/>
    <p:sldId id="266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556" y="2784841"/>
            <a:ext cx="5352381" cy="580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270" y="3664731"/>
            <a:ext cx="3380952" cy="5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747" y="197767"/>
            <a:ext cx="11520000" cy="3972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959" y="3993390"/>
            <a:ext cx="11520000" cy="2864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92661" y="4146169"/>
            <a:ext cx="180892" cy="21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64099" y="4709542"/>
            <a:ext cx="228495" cy="21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164099" y="5282464"/>
            <a:ext cx="228495" cy="200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192661" y="5845837"/>
            <a:ext cx="180892" cy="200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164099" y="6409211"/>
            <a:ext cx="228495" cy="200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831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079" y="3094573"/>
            <a:ext cx="11520000" cy="3652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57260" y="3838441"/>
            <a:ext cx="228495" cy="2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775442" y="3828904"/>
            <a:ext cx="218975" cy="20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393624" y="3838441"/>
            <a:ext cx="209454" cy="2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8992764" y="3838441"/>
            <a:ext cx="247537" cy="2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234" y="454891"/>
            <a:ext cx="11520000" cy="2191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8415" y="1169526"/>
            <a:ext cx="228495" cy="200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6977" y="1731706"/>
            <a:ext cx="180892" cy="200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6977" y="2293887"/>
            <a:ext cx="180892" cy="200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2023-07-19T16:03:29Z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