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56" y="2784841"/>
            <a:ext cx="5352381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222" y="3673524"/>
            <a:ext cx="7019048" cy="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143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173" y="1036334"/>
            <a:ext cx="209454" cy="20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2084175"/>
            <a:ext cx="218975" cy="20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3655937"/>
            <a:ext cx="209454" cy="20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861" y="446264"/>
            <a:ext cx="11520000" cy="268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8480" y="637013"/>
            <a:ext cx="247537" cy="20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8960" y="1676597"/>
            <a:ext cx="257057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255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6247" y="2124991"/>
            <a:ext cx="590280" cy="20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6809" y="2115451"/>
            <a:ext cx="609322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8826" y="2172694"/>
            <a:ext cx="352264" cy="20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6727" y="3164905"/>
            <a:ext cx="837818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5305" y="3164905"/>
            <a:ext cx="609322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8347" y="3164905"/>
            <a:ext cx="666446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16727" y="4204819"/>
            <a:ext cx="685487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92495" y="4204819"/>
            <a:ext cx="618842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63404" y="4233441"/>
            <a:ext cx="637884" cy="181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61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01950" y="2568972"/>
            <a:ext cx="580760" cy="25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8181" y="3111694"/>
            <a:ext cx="1066314" cy="23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8793" y="3606808"/>
            <a:ext cx="723570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58942" y="4140009"/>
            <a:ext cx="771173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11140" y="4589253"/>
            <a:ext cx="1056793" cy="27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