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4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56" y="2784841"/>
            <a:ext cx="5352381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889" y="3647147"/>
            <a:ext cx="7085714" cy="4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958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2611" y="951344"/>
            <a:ext cx="257057" cy="209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132" y="1828824"/>
            <a:ext cx="247537" cy="200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132" y="2706304"/>
            <a:ext cx="247537" cy="200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3574246"/>
            <a:ext cx="218975" cy="209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308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73586" y="1008795"/>
            <a:ext cx="609322" cy="20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0578" y="1399979"/>
            <a:ext cx="1056793" cy="25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7768" y="1934282"/>
            <a:ext cx="609322" cy="20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68528" y="2315926"/>
            <a:ext cx="1228165" cy="20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2726273"/>
            <a:ext cx="11520000" cy="3121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1121652" y="3327605"/>
            <a:ext cx="209454" cy="20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140694" y="3776218"/>
            <a:ext cx="142809" cy="190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121652" y="4644810"/>
            <a:ext cx="199933" cy="20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131173" y="5083878"/>
            <a:ext cx="190413" cy="200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1131173" y="5522946"/>
            <a:ext cx="190413" cy="200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47" y="220041"/>
            <a:ext cx="11520000" cy="375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4818" y="2115106"/>
            <a:ext cx="837818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34470" y="2115106"/>
            <a:ext cx="971107" cy="25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3495" y="3267383"/>
            <a:ext cx="580760" cy="25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4652" y="3267383"/>
            <a:ext cx="666446" cy="25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38603" y="3267384"/>
            <a:ext cx="1056793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869" y="3970091"/>
            <a:ext cx="11520000" cy="2803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4397158" y="4312508"/>
            <a:ext cx="1237685" cy="35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8367273" y="4418305"/>
            <a:ext cx="1218644" cy="20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2464464" y="5629436"/>
            <a:ext cx="437950" cy="152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9785852" y="5572218"/>
            <a:ext cx="723570" cy="20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2016992" y="6420963"/>
            <a:ext cx="561719" cy="20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2023-07-19T16:01:35Z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