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3" r:id="rId5"/>
    <p:sldId id="264" r:id="rId6"/>
    <p:sldId id="26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56" y="2784841"/>
            <a:ext cx="5352381" cy="5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651" y="3682317"/>
            <a:ext cx="5676190" cy="4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42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998681"/>
            <a:ext cx="218975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1961470"/>
            <a:ext cx="218975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2611" y="2933792"/>
            <a:ext cx="257057" cy="200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453" y="3782189"/>
            <a:ext cx="11520000" cy="2407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129593" y="3887295"/>
            <a:ext cx="218975" cy="21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139114" y="5339681"/>
            <a:ext cx="209454" cy="200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362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25719" y="1026721"/>
            <a:ext cx="228495" cy="20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3371" y="1998229"/>
            <a:ext cx="257057" cy="200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2892" y="2960212"/>
            <a:ext cx="218975" cy="20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2413" y="3922196"/>
            <a:ext cx="209454" cy="20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484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628" y="1562708"/>
            <a:ext cx="837818" cy="20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9206" y="1562708"/>
            <a:ext cx="609322" cy="20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4363" y="1562708"/>
            <a:ext cx="666446" cy="20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0628" y="2526784"/>
            <a:ext cx="685487" cy="20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16396" y="2526784"/>
            <a:ext cx="618842" cy="20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58347" y="2526784"/>
            <a:ext cx="361785" cy="20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50148" y="3490860"/>
            <a:ext cx="599801" cy="20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30710" y="3490860"/>
            <a:ext cx="609322" cy="20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30314" y="3548132"/>
            <a:ext cx="590280" cy="190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24925" y="3548132"/>
            <a:ext cx="361785" cy="200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695" y="3844037"/>
            <a:ext cx="11520000" cy="1925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1325372" y="4454095"/>
            <a:ext cx="685487" cy="20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2553536" y="4372558"/>
            <a:ext cx="304662" cy="291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1325372" y="5416844"/>
            <a:ext cx="2827636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