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4" r:id="rId6"/>
    <p:sldId id="265" r:id="rId7"/>
    <p:sldId id="26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56" y="2784841"/>
            <a:ext cx="5352381" cy="580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93" y="3611977"/>
            <a:ext cx="7761905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255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2611" y="971619"/>
            <a:ext cx="257057" cy="20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1401664"/>
            <a:ext cx="209454" cy="21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1841266"/>
            <a:ext cx="247537" cy="20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2271311"/>
            <a:ext cx="218975" cy="21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702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26247" y="2822013"/>
            <a:ext cx="361785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73388" y="2841098"/>
            <a:ext cx="1056793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4132" y="3747653"/>
            <a:ext cx="180892" cy="152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44826" y="3690397"/>
            <a:ext cx="1551867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442" y="4062563"/>
            <a:ext cx="11520000" cy="173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469640" y="4129535"/>
            <a:ext cx="913983" cy="25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3964384" y="4129535"/>
            <a:ext cx="894942" cy="210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2164979" y="4569638"/>
            <a:ext cx="333223" cy="210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584218" y="5449845"/>
            <a:ext cx="485553" cy="210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3164648" y="5449845"/>
            <a:ext cx="752132" cy="24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4497541" y="5440277"/>
            <a:ext cx="847338" cy="22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267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960277"/>
            <a:ext cx="218975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1398576"/>
            <a:ext cx="247537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1836874"/>
            <a:ext cx="228495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2275172"/>
            <a:ext cx="209454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671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321" y="3031782"/>
            <a:ext cx="11520000" cy="323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24345" y="3441807"/>
            <a:ext cx="8482909" cy="1344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