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3" r:id="rId5"/>
    <p:sldId id="264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2" d="100"/>
          <a:sy n="72" d="100"/>
        </p:scale>
        <p:origin x="605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33" y="2773247"/>
            <a:ext cx="4933333" cy="5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046" y="3662217"/>
            <a:ext cx="5561905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1515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7074" y="1017747"/>
            <a:ext cx="847338" cy="25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6909" y="1017747"/>
            <a:ext cx="885421" cy="25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95305" y="1017747"/>
            <a:ext cx="904462" cy="25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0842" y="1494375"/>
            <a:ext cx="1047272" cy="26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9719" y="1494375"/>
            <a:ext cx="1056793" cy="26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28595" y="1494375"/>
            <a:ext cx="1313851" cy="26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1875678"/>
            <a:ext cx="11520000" cy="3386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4920396" y="2420747"/>
            <a:ext cx="894942" cy="332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2930578" y="3020576"/>
            <a:ext cx="618842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2949619" y="3497616"/>
            <a:ext cx="704528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5206016" y="3974657"/>
            <a:ext cx="714049" cy="26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2854413" y="4451698"/>
            <a:ext cx="828297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717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01884" y="1246414"/>
            <a:ext cx="1104396" cy="21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3173" y="1294071"/>
            <a:ext cx="466512" cy="171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76000" y="1246414"/>
            <a:ext cx="1094876" cy="21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64132" y="3257526"/>
            <a:ext cx="1885090" cy="26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09752" y="3247995"/>
            <a:ext cx="2189752" cy="27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97430" y="3600654"/>
            <a:ext cx="1437619" cy="26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347504" y="3600654"/>
            <a:ext cx="2008859" cy="26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296202"/>
            <a:ext cx="11520000" cy="4221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7239" y="4421541"/>
            <a:ext cx="11520000" cy="2425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552858" y="4526601"/>
            <a:ext cx="247537" cy="200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552858" y="5013697"/>
            <a:ext cx="247537" cy="191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514776" y="5472141"/>
            <a:ext cx="285619" cy="267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514776" y="5959237"/>
            <a:ext cx="285619" cy="257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552858" y="6455885"/>
            <a:ext cx="247537" cy="191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