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4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53" y="2649785"/>
            <a:ext cx="5247619" cy="6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647" y="3603725"/>
            <a:ext cx="3371429" cy="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52429" y="2018553"/>
            <a:ext cx="523636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6661" y="2514212"/>
            <a:ext cx="1542347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8677" y="2514212"/>
            <a:ext cx="609322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23669" y="3009872"/>
            <a:ext cx="371305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9900" y="3515063"/>
            <a:ext cx="466512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50148" y="4010723"/>
            <a:ext cx="780694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543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1173" y="1045746"/>
            <a:ext cx="218975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694" y="2045792"/>
            <a:ext cx="209454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3036314"/>
            <a:ext cx="218975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574" y="3847983"/>
            <a:ext cx="11520000" cy="1997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094193" y="3981776"/>
            <a:ext cx="247537" cy="21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103714" y="4975674"/>
            <a:ext cx="228495" cy="21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061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144" y="4421007"/>
            <a:ext cx="11520000" cy="2030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794193" y="4602131"/>
            <a:ext cx="1113917" cy="257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498391" y="4602131"/>
            <a:ext cx="1009190" cy="26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823416" y="5107374"/>
            <a:ext cx="552198" cy="209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965896" y="5155038"/>
            <a:ext cx="190413" cy="16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746590" y="5107374"/>
            <a:ext cx="628363" cy="209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481003" y="5562003"/>
            <a:ext cx="247537" cy="25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309301" y="5562003"/>
            <a:ext cx="695008" cy="29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4613631" y="5631682"/>
            <a:ext cx="304661" cy="18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2471482" y="6098794"/>
            <a:ext cx="476033" cy="209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5841796" y="6098794"/>
            <a:ext cx="609322" cy="209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7260375" y="6098794"/>
            <a:ext cx="752132" cy="257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