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3" r:id="rId5"/>
    <p:sldId id="264" r:id="rId6"/>
    <p:sldId id="266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553" y="2649785"/>
            <a:ext cx="5247619" cy="6095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219" y="3514286"/>
            <a:ext cx="6914286" cy="5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76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61946" y="1541132"/>
            <a:ext cx="1447140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65778" y="2998496"/>
            <a:ext cx="1399537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67" y="3707049"/>
            <a:ext cx="11520000" cy="298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543023" y="4288091"/>
            <a:ext cx="1085355" cy="287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201505" y="5787967"/>
            <a:ext cx="637884" cy="21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228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02611" y="1131312"/>
            <a:ext cx="257057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1626476"/>
            <a:ext cx="209454" cy="19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0694" y="2112117"/>
            <a:ext cx="199933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2607281"/>
            <a:ext cx="218975" cy="209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652" y="3102445"/>
            <a:ext cx="228495" cy="199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61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827" y="4421007"/>
            <a:ext cx="11520000" cy="2059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20967" y="4621237"/>
            <a:ext cx="228495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49529" y="5126580"/>
            <a:ext cx="190413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20967" y="5631923"/>
            <a:ext cx="228495" cy="209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120967" y="6146800"/>
            <a:ext cx="228495" cy="20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2023-07-10T09:28:00Z</dcterms:created>
  <dcterms:modified xsi:type="dcterms:W3CDTF">2023-07-19T15:00:31Z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